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3"/>
  </p:notesMasterIdLst>
  <p:sldIdLst>
    <p:sldId id="342" r:id="rId2"/>
    <p:sldId id="402" r:id="rId3"/>
    <p:sldId id="343" r:id="rId4"/>
    <p:sldId id="344" r:id="rId5"/>
    <p:sldId id="391" r:id="rId6"/>
    <p:sldId id="392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72" r:id="rId32"/>
    <p:sldId id="369" r:id="rId33"/>
    <p:sldId id="373" r:id="rId34"/>
    <p:sldId id="370" r:id="rId35"/>
    <p:sldId id="375" r:id="rId36"/>
    <p:sldId id="371" r:id="rId37"/>
    <p:sldId id="376" r:id="rId38"/>
    <p:sldId id="374" r:id="rId39"/>
    <p:sldId id="377" r:id="rId40"/>
    <p:sldId id="378" r:id="rId41"/>
    <p:sldId id="379" r:id="rId42"/>
    <p:sldId id="380" r:id="rId43"/>
    <p:sldId id="381" r:id="rId44"/>
    <p:sldId id="383" r:id="rId45"/>
    <p:sldId id="385" r:id="rId46"/>
    <p:sldId id="384" r:id="rId47"/>
    <p:sldId id="388" r:id="rId48"/>
    <p:sldId id="386" r:id="rId49"/>
    <p:sldId id="387" r:id="rId50"/>
    <p:sldId id="401" r:id="rId51"/>
    <p:sldId id="389" r:id="rId52"/>
    <p:sldId id="390" r:id="rId53"/>
    <p:sldId id="382" r:id="rId54"/>
    <p:sldId id="393" r:id="rId55"/>
    <p:sldId id="395" r:id="rId56"/>
    <p:sldId id="397" r:id="rId57"/>
    <p:sldId id="396" r:id="rId58"/>
    <p:sldId id="394" r:id="rId59"/>
    <p:sldId id="398" r:id="rId60"/>
    <p:sldId id="399" r:id="rId61"/>
    <p:sldId id="400" r:id="rId62"/>
  </p:sldIdLst>
  <p:sldSz cx="12192000" cy="6858000"/>
  <p:notesSz cx="12192000" cy="6858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era CY" pitchFamily="2" charset="0"/>
      <p:regular r:id="rId68"/>
      <p:bold r:id="rId6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AFC"/>
    <a:srgbClr val="FFFFFF"/>
    <a:srgbClr val="000000"/>
    <a:srgbClr val="2355D7"/>
    <a:srgbClr val="4F81BD"/>
    <a:srgbClr val="A4A7B5"/>
    <a:srgbClr val="FFA066"/>
    <a:srgbClr val="FF7900"/>
    <a:srgbClr val="0058B6"/>
    <a:srgbClr val="800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BC17D-B6E6-41A3-99B4-936D2706108D}" v="427" dt="2024-05-07T09:32:08.515"/>
    <p1510:client id="{FE8D3DA0-7E83-46EA-B1AD-046E6A821BA6}" v="1202" dt="2024-05-07T09:08:57.8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0"/>
    <p:restoredTop sz="94687"/>
  </p:normalViewPr>
  <p:slideViewPr>
    <p:cSldViewPr snapToGrid="0">
      <p:cViewPr>
        <p:scale>
          <a:sx n="97" d="100"/>
          <a:sy n="97" d="100"/>
        </p:scale>
        <p:origin x="2008" y="1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C3611-18A5-1D47-88A4-85430E52B658}" type="datetimeFigureOut">
              <a:rPr lang="ru-RU" smtClean="0"/>
              <a:t>07.05.2024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54316-5C09-414A-B328-27C8A914DD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763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156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8826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22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349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95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163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74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6091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6283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8150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07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032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13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8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416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96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281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140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891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320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884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0294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338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737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6194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893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3320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404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312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117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38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8404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850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9401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299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80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6489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6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762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90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154316-5C09-414A-B328-27C8A914DDB6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9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A4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10">
            <a:extLst>
              <a:ext uri="{FF2B5EF4-FFF2-40B4-BE49-F238E27FC236}">
                <a16:creationId xmlns:a16="http://schemas.microsoft.com/office/drawing/2014/main" id="{E02FD528-4C32-234E-9187-3F378D7306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8950" y="2709121"/>
            <a:ext cx="8035925" cy="16004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>
              <a:lnSpc>
                <a:spcPct val="100000"/>
              </a:lnSpc>
              <a:buNone/>
              <a:defRPr lang="ru-RU" sz="5200" b="0" kern="1200" dirty="0" smtClean="0">
                <a:solidFill>
                  <a:schemeClr val="bg1"/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/>
              <a:t>Образец названия</a:t>
            </a:r>
            <a:br>
              <a:rPr lang="ru-RU"/>
            </a:br>
            <a:r>
              <a:rPr lang="ru-RU"/>
              <a:t>материала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128280A0-A8B6-1049-BB07-6350E50DDB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950" y="6418085"/>
            <a:ext cx="5519333" cy="184666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  <a:latin typeface="Cera CY" panose="00000500000000000000" pitchFamily="2" charset="-52"/>
              </a:defRPr>
            </a:lvl1pPr>
            <a:lvl2pPr>
              <a:defRPr sz="1400">
                <a:solidFill>
                  <a:schemeClr val="bg1"/>
                </a:solidFill>
                <a:latin typeface="Cera CY" panose="00000500000000000000" pitchFamily="2" charset="-52"/>
              </a:defRPr>
            </a:lvl2pPr>
            <a:lvl3pPr>
              <a:defRPr sz="1400">
                <a:solidFill>
                  <a:schemeClr val="bg1"/>
                </a:solidFill>
                <a:latin typeface="Cera CY" panose="00000500000000000000" pitchFamily="2" charset="-52"/>
              </a:defRPr>
            </a:lvl3pPr>
            <a:lvl4pPr>
              <a:defRPr sz="1400">
                <a:solidFill>
                  <a:schemeClr val="bg1"/>
                </a:solidFill>
                <a:latin typeface="Cera CY" panose="00000500000000000000" pitchFamily="2" charset="-52"/>
              </a:defRPr>
            </a:lvl4pPr>
            <a:lvl5pPr>
              <a:defRPr sz="1400">
                <a:solidFill>
                  <a:schemeClr val="bg1"/>
                </a:solidFill>
                <a:latin typeface="Cera CY" panose="00000500000000000000" pitchFamily="2" charset="-52"/>
              </a:defRPr>
            </a:lvl5pPr>
          </a:lstStyle>
          <a:p>
            <a:pPr lvl="0"/>
            <a:r>
              <a:rPr lang="ru-RU"/>
              <a:t>Год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AB8313-DB94-60B2-3124-F8482409FB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950" y="260351"/>
            <a:ext cx="1788085" cy="6848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A4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610208-25F2-49BF-9BF1-35D26865BF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950" y="269875"/>
            <a:ext cx="9000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150579-7569-6AF6-10B6-4958539B28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2575" y="269875"/>
            <a:ext cx="1260000" cy="4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0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вободного наполнения с боковой панел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481045" y="272944"/>
            <a:ext cx="850895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800" b="0" kern="1200" dirty="0" smtClean="0">
                <a:solidFill>
                  <a:schemeClr val="tx1"/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Слайд свободного наполнения</a:t>
            </a:r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5"/>
          </p:nvPr>
        </p:nvSpPr>
        <p:spPr>
          <a:xfrm>
            <a:off x="10855326" y="6474539"/>
            <a:ext cx="857250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r">
              <a:defRPr sz="800">
                <a:solidFill>
                  <a:schemeClr val="tx2">
                    <a:lumMod val="60000"/>
                    <a:lumOff val="40000"/>
                  </a:schemeClr>
                </a:solidFill>
                <a:latin typeface="Cera CY" panose="00000500000000000000" pitchFamily="2" charset="-52"/>
              </a:defRPr>
            </a:lvl1pPr>
          </a:lstStyle>
          <a:p>
            <a:fld id="{DFB53C04-3B30-40CD-822B-24505748B2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8BDD3C-DDC9-612A-8C9C-3531A02C86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0955" y="260350"/>
            <a:ext cx="1260000" cy="4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78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74">
          <p15:clr>
            <a:srgbClr val="F26B43"/>
          </p15:clr>
        </p15:guide>
        <p15:guide id="5" pos="3840">
          <p15:clr>
            <a:srgbClr val="A4A3A4"/>
          </p15:clr>
        </p15:guide>
        <p15:guide id="6" orient="horz" pos="75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77" r:id="rId3"/>
  </p:sldLayoutIdLst>
  <p:txStyles>
    <p:titleStyle>
      <a:lvl1pPr>
        <a:defRPr>
          <a:latin typeface="Cera CY" pitchFamily="2" charset="0"/>
          <a:ea typeface="+mj-ea"/>
          <a:cs typeface="+mj-cs"/>
        </a:defRPr>
      </a:lvl1pPr>
    </p:titleStyle>
    <p:bodyStyle>
      <a:lvl1pPr marL="0">
        <a:defRPr>
          <a:latin typeface="Cera CY" pitchFamily="2" charset="0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2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7.svg"/><Relationship Id="rId18" Type="http://schemas.openxmlformats.org/officeDocument/2006/relationships/image" Target="../media/image292.png"/><Relationship Id="rId26" Type="http://schemas.openxmlformats.org/officeDocument/2006/relationships/image" Target="../media/image300.png"/><Relationship Id="rId39" Type="http://schemas.openxmlformats.org/officeDocument/2006/relationships/image" Target="../media/image313.svg"/><Relationship Id="rId21" Type="http://schemas.openxmlformats.org/officeDocument/2006/relationships/image" Target="../media/image295.svg"/><Relationship Id="rId34" Type="http://schemas.openxmlformats.org/officeDocument/2006/relationships/image" Target="../media/image308.png"/><Relationship Id="rId42" Type="http://schemas.openxmlformats.org/officeDocument/2006/relationships/image" Target="../media/image316.png"/><Relationship Id="rId47" Type="http://schemas.openxmlformats.org/officeDocument/2006/relationships/image" Target="../media/image321.svg"/><Relationship Id="rId7" Type="http://schemas.openxmlformats.org/officeDocument/2006/relationships/image" Target="../media/image281.svg"/><Relationship Id="rId2" Type="http://schemas.openxmlformats.org/officeDocument/2006/relationships/image" Target="../media/image276.png"/><Relationship Id="rId16" Type="http://schemas.openxmlformats.org/officeDocument/2006/relationships/image" Target="../media/image290.png"/><Relationship Id="rId29" Type="http://schemas.openxmlformats.org/officeDocument/2006/relationships/image" Target="../media/image303.svg"/><Relationship Id="rId11" Type="http://schemas.openxmlformats.org/officeDocument/2006/relationships/image" Target="../media/image285.svg"/><Relationship Id="rId24" Type="http://schemas.openxmlformats.org/officeDocument/2006/relationships/image" Target="../media/image298.png"/><Relationship Id="rId32" Type="http://schemas.openxmlformats.org/officeDocument/2006/relationships/image" Target="../media/image306.png"/><Relationship Id="rId37" Type="http://schemas.openxmlformats.org/officeDocument/2006/relationships/image" Target="../media/image311.svg"/><Relationship Id="rId40" Type="http://schemas.openxmlformats.org/officeDocument/2006/relationships/image" Target="../media/image314.png"/><Relationship Id="rId45" Type="http://schemas.openxmlformats.org/officeDocument/2006/relationships/image" Target="../media/image319.svg"/><Relationship Id="rId5" Type="http://schemas.openxmlformats.org/officeDocument/2006/relationships/image" Target="../media/image279.svg"/><Relationship Id="rId15" Type="http://schemas.openxmlformats.org/officeDocument/2006/relationships/image" Target="../media/image289.svg"/><Relationship Id="rId23" Type="http://schemas.openxmlformats.org/officeDocument/2006/relationships/image" Target="../media/image297.svg"/><Relationship Id="rId28" Type="http://schemas.openxmlformats.org/officeDocument/2006/relationships/image" Target="../media/image302.png"/><Relationship Id="rId36" Type="http://schemas.openxmlformats.org/officeDocument/2006/relationships/image" Target="../media/image310.png"/><Relationship Id="rId49" Type="http://schemas.openxmlformats.org/officeDocument/2006/relationships/image" Target="../media/image323.svg"/><Relationship Id="rId10" Type="http://schemas.openxmlformats.org/officeDocument/2006/relationships/image" Target="../media/image284.png"/><Relationship Id="rId19" Type="http://schemas.openxmlformats.org/officeDocument/2006/relationships/image" Target="../media/image293.svg"/><Relationship Id="rId31" Type="http://schemas.openxmlformats.org/officeDocument/2006/relationships/image" Target="../media/image305.svg"/><Relationship Id="rId44" Type="http://schemas.openxmlformats.org/officeDocument/2006/relationships/image" Target="../media/image318.png"/><Relationship Id="rId4" Type="http://schemas.openxmlformats.org/officeDocument/2006/relationships/image" Target="../media/image278.png"/><Relationship Id="rId9" Type="http://schemas.openxmlformats.org/officeDocument/2006/relationships/image" Target="../media/image283.svg"/><Relationship Id="rId14" Type="http://schemas.openxmlformats.org/officeDocument/2006/relationships/image" Target="../media/image288.png"/><Relationship Id="rId22" Type="http://schemas.openxmlformats.org/officeDocument/2006/relationships/image" Target="../media/image296.png"/><Relationship Id="rId27" Type="http://schemas.openxmlformats.org/officeDocument/2006/relationships/image" Target="../media/image301.svg"/><Relationship Id="rId30" Type="http://schemas.openxmlformats.org/officeDocument/2006/relationships/image" Target="../media/image304.png"/><Relationship Id="rId35" Type="http://schemas.openxmlformats.org/officeDocument/2006/relationships/image" Target="../media/image309.svg"/><Relationship Id="rId43" Type="http://schemas.openxmlformats.org/officeDocument/2006/relationships/image" Target="../media/image317.svg"/><Relationship Id="rId48" Type="http://schemas.openxmlformats.org/officeDocument/2006/relationships/image" Target="../media/image322.png"/><Relationship Id="rId8" Type="http://schemas.openxmlformats.org/officeDocument/2006/relationships/image" Target="../media/image282.png"/><Relationship Id="rId3" Type="http://schemas.openxmlformats.org/officeDocument/2006/relationships/image" Target="../media/image277.svg"/><Relationship Id="rId12" Type="http://schemas.openxmlformats.org/officeDocument/2006/relationships/image" Target="../media/image286.png"/><Relationship Id="rId17" Type="http://schemas.openxmlformats.org/officeDocument/2006/relationships/image" Target="../media/image291.svg"/><Relationship Id="rId25" Type="http://schemas.openxmlformats.org/officeDocument/2006/relationships/image" Target="../media/image299.svg"/><Relationship Id="rId33" Type="http://schemas.openxmlformats.org/officeDocument/2006/relationships/image" Target="../media/image307.svg"/><Relationship Id="rId38" Type="http://schemas.openxmlformats.org/officeDocument/2006/relationships/image" Target="../media/image312.png"/><Relationship Id="rId46" Type="http://schemas.openxmlformats.org/officeDocument/2006/relationships/image" Target="../media/image320.png"/><Relationship Id="rId20" Type="http://schemas.openxmlformats.org/officeDocument/2006/relationships/image" Target="../media/image294.png"/><Relationship Id="rId41" Type="http://schemas.openxmlformats.org/officeDocument/2006/relationships/image" Target="../media/image31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335.svg"/><Relationship Id="rId18" Type="http://schemas.openxmlformats.org/officeDocument/2006/relationships/image" Target="../media/image340.png"/><Relationship Id="rId3" Type="http://schemas.openxmlformats.org/officeDocument/2006/relationships/image" Target="../media/image325.svg"/><Relationship Id="rId21" Type="http://schemas.openxmlformats.org/officeDocument/2006/relationships/image" Target="../media/image343.svg"/><Relationship Id="rId7" Type="http://schemas.openxmlformats.org/officeDocument/2006/relationships/image" Target="../media/image329.svg"/><Relationship Id="rId12" Type="http://schemas.openxmlformats.org/officeDocument/2006/relationships/image" Target="../media/image334.png"/><Relationship Id="rId17" Type="http://schemas.openxmlformats.org/officeDocument/2006/relationships/image" Target="../media/image339.svg"/><Relationship Id="rId25" Type="http://schemas.openxmlformats.org/officeDocument/2006/relationships/image" Target="../media/image347.svg"/><Relationship Id="rId2" Type="http://schemas.openxmlformats.org/officeDocument/2006/relationships/image" Target="../media/image324.png"/><Relationship Id="rId16" Type="http://schemas.openxmlformats.org/officeDocument/2006/relationships/image" Target="../media/image338.png"/><Relationship Id="rId20" Type="http://schemas.openxmlformats.org/officeDocument/2006/relationships/image" Target="../media/image3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8.png"/><Relationship Id="rId11" Type="http://schemas.openxmlformats.org/officeDocument/2006/relationships/image" Target="../media/image333.svg"/><Relationship Id="rId24" Type="http://schemas.openxmlformats.org/officeDocument/2006/relationships/image" Target="../media/image346.png"/><Relationship Id="rId5" Type="http://schemas.openxmlformats.org/officeDocument/2006/relationships/image" Target="../media/image327.svg"/><Relationship Id="rId15" Type="http://schemas.openxmlformats.org/officeDocument/2006/relationships/image" Target="../media/image337.svg"/><Relationship Id="rId23" Type="http://schemas.openxmlformats.org/officeDocument/2006/relationships/image" Target="../media/image345.svg"/><Relationship Id="rId10" Type="http://schemas.openxmlformats.org/officeDocument/2006/relationships/image" Target="../media/image332.png"/><Relationship Id="rId19" Type="http://schemas.openxmlformats.org/officeDocument/2006/relationships/image" Target="../media/image341.svg"/><Relationship Id="rId4" Type="http://schemas.openxmlformats.org/officeDocument/2006/relationships/image" Target="../media/image326.png"/><Relationship Id="rId9" Type="http://schemas.openxmlformats.org/officeDocument/2006/relationships/image" Target="../media/image331.svg"/><Relationship Id="rId14" Type="http://schemas.openxmlformats.org/officeDocument/2006/relationships/image" Target="../media/image336.png"/><Relationship Id="rId22" Type="http://schemas.openxmlformats.org/officeDocument/2006/relationships/image" Target="../media/image3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sv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" Type="http://schemas.openxmlformats.org/officeDocument/2006/relationships/image" Target="../media/image349.svg"/><Relationship Id="rId21" Type="http://schemas.openxmlformats.org/officeDocument/2006/relationships/image" Target="../media/image367.svg"/><Relationship Id="rId7" Type="http://schemas.openxmlformats.org/officeDocument/2006/relationships/image" Target="../media/image353.svg"/><Relationship Id="rId12" Type="http://schemas.openxmlformats.org/officeDocument/2006/relationships/image" Target="../media/image358.png"/><Relationship Id="rId17" Type="http://schemas.openxmlformats.org/officeDocument/2006/relationships/image" Target="../media/image363.svg"/><Relationship Id="rId25" Type="http://schemas.openxmlformats.org/officeDocument/2006/relationships/image" Target="../media/image371.svg"/><Relationship Id="rId2" Type="http://schemas.openxmlformats.org/officeDocument/2006/relationships/image" Target="../media/image348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29" Type="http://schemas.openxmlformats.org/officeDocument/2006/relationships/image" Target="../media/image37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2.png"/><Relationship Id="rId11" Type="http://schemas.openxmlformats.org/officeDocument/2006/relationships/image" Target="../media/image357.svg"/><Relationship Id="rId24" Type="http://schemas.openxmlformats.org/officeDocument/2006/relationships/image" Target="../media/image370.png"/><Relationship Id="rId5" Type="http://schemas.openxmlformats.org/officeDocument/2006/relationships/image" Target="../media/image351.svg"/><Relationship Id="rId15" Type="http://schemas.openxmlformats.org/officeDocument/2006/relationships/image" Target="../media/image361.svg"/><Relationship Id="rId23" Type="http://schemas.openxmlformats.org/officeDocument/2006/relationships/image" Target="../media/image369.svg"/><Relationship Id="rId28" Type="http://schemas.openxmlformats.org/officeDocument/2006/relationships/image" Target="../media/image374.png"/><Relationship Id="rId10" Type="http://schemas.openxmlformats.org/officeDocument/2006/relationships/image" Target="../media/image356.png"/><Relationship Id="rId19" Type="http://schemas.openxmlformats.org/officeDocument/2006/relationships/image" Target="../media/image365.svg"/><Relationship Id="rId31" Type="http://schemas.openxmlformats.org/officeDocument/2006/relationships/image" Target="../media/image377.svg"/><Relationship Id="rId4" Type="http://schemas.openxmlformats.org/officeDocument/2006/relationships/image" Target="../media/image350.png"/><Relationship Id="rId9" Type="http://schemas.openxmlformats.org/officeDocument/2006/relationships/image" Target="../media/image355.sv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373.svg"/><Relationship Id="rId30" Type="http://schemas.openxmlformats.org/officeDocument/2006/relationships/image" Target="../media/image37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9.svg"/><Relationship Id="rId18" Type="http://schemas.openxmlformats.org/officeDocument/2006/relationships/image" Target="../media/image394.png"/><Relationship Id="rId26" Type="http://schemas.openxmlformats.org/officeDocument/2006/relationships/image" Target="../media/image402.png"/><Relationship Id="rId39" Type="http://schemas.openxmlformats.org/officeDocument/2006/relationships/image" Target="../media/image415.svg"/><Relationship Id="rId21" Type="http://schemas.openxmlformats.org/officeDocument/2006/relationships/image" Target="../media/image397.svg"/><Relationship Id="rId34" Type="http://schemas.openxmlformats.org/officeDocument/2006/relationships/image" Target="../media/image410.png"/><Relationship Id="rId42" Type="http://schemas.openxmlformats.org/officeDocument/2006/relationships/image" Target="../media/image418.png"/><Relationship Id="rId47" Type="http://schemas.openxmlformats.org/officeDocument/2006/relationships/image" Target="../media/image423.svg"/><Relationship Id="rId7" Type="http://schemas.openxmlformats.org/officeDocument/2006/relationships/image" Target="../media/image383.svg"/><Relationship Id="rId2" Type="http://schemas.openxmlformats.org/officeDocument/2006/relationships/image" Target="../media/image378.png"/><Relationship Id="rId16" Type="http://schemas.openxmlformats.org/officeDocument/2006/relationships/image" Target="../media/image392.png"/><Relationship Id="rId29" Type="http://schemas.openxmlformats.org/officeDocument/2006/relationships/image" Target="../media/image405.svg"/><Relationship Id="rId11" Type="http://schemas.openxmlformats.org/officeDocument/2006/relationships/image" Target="../media/image387.svg"/><Relationship Id="rId24" Type="http://schemas.openxmlformats.org/officeDocument/2006/relationships/image" Target="../media/image400.png"/><Relationship Id="rId32" Type="http://schemas.openxmlformats.org/officeDocument/2006/relationships/image" Target="../media/image408.png"/><Relationship Id="rId37" Type="http://schemas.openxmlformats.org/officeDocument/2006/relationships/image" Target="../media/image413.svg"/><Relationship Id="rId40" Type="http://schemas.openxmlformats.org/officeDocument/2006/relationships/image" Target="../media/image416.png"/><Relationship Id="rId45" Type="http://schemas.openxmlformats.org/officeDocument/2006/relationships/image" Target="../media/image421.svg"/><Relationship Id="rId5" Type="http://schemas.openxmlformats.org/officeDocument/2006/relationships/image" Target="../media/image381.svg"/><Relationship Id="rId15" Type="http://schemas.openxmlformats.org/officeDocument/2006/relationships/image" Target="../media/image391.svg"/><Relationship Id="rId23" Type="http://schemas.openxmlformats.org/officeDocument/2006/relationships/image" Target="../media/image399.svg"/><Relationship Id="rId28" Type="http://schemas.openxmlformats.org/officeDocument/2006/relationships/image" Target="../media/image404.png"/><Relationship Id="rId36" Type="http://schemas.openxmlformats.org/officeDocument/2006/relationships/image" Target="../media/image412.png"/><Relationship Id="rId49" Type="http://schemas.openxmlformats.org/officeDocument/2006/relationships/image" Target="../media/image425.svg"/><Relationship Id="rId10" Type="http://schemas.openxmlformats.org/officeDocument/2006/relationships/image" Target="../media/image386.png"/><Relationship Id="rId19" Type="http://schemas.openxmlformats.org/officeDocument/2006/relationships/image" Target="../media/image395.svg"/><Relationship Id="rId31" Type="http://schemas.openxmlformats.org/officeDocument/2006/relationships/image" Target="../media/image407.svg"/><Relationship Id="rId44" Type="http://schemas.openxmlformats.org/officeDocument/2006/relationships/image" Target="../media/image420.png"/><Relationship Id="rId4" Type="http://schemas.openxmlformats.org/officeDocument/2006/relationships/image" Target="../media/image380.png"/><Relationship Id="rId9" Type="http://schemas.openxmlformats.org/officeDocument/2006/relationships/image" Target="../media/image385.svg"/><Relationship Id="rId14" Type="http://schemas.openxmlformats.org/officeDocument/2006/relationships/image" Target="../media/image390.png"/><Relationship Id="rId22" Type="http://schemas.openxmlformats.org/officeDocument/2006/relationships/image" Target="../media/image398.png"/><Relationship Id="rId27" Type="http://schemas.openxmlformats.org/officeDocument/2006/relationships/image" Target="../media/image403.svg"/><Relationship Id="rId30" Type="http://schemas.openxmlformats.org/officeDocument/2006/relationships/image" Target="../media/image406.png"/><Relationship Id="rId35" Type="http://schemas.openxmlformats.org/officeDocument/2006/relationships/image" Target="../media/image411.svg"/><Relationship Id="rId43" Type="http://schemas.openxmlformats.org/officeDocument/2006/relationships/image" Target="../media/image419.svg"/><Relationship Id="rId48" Type="http://schemas.openxmlformats.org/officeDocument/2006/relationships/image" Target="../media/image424.png"/><Relationship Id="rId8" Type="http://schemas.openxmlformats.org/officeDocument/2006/relationships/image" Target="../media/image384.png"/><Relationship Id="rId3" Type="http://schemas.openxmlformats.org/officeDocument/2006/relationships/image" Target="../media/image379.svg"/><Relationship Id="rId12" Type="http://schemas.openxmlformats.org/officeDocument/2006/relationships/image" Target="../media/image388.png"/><Relationship Id="rId17" Type="http://schemas.openxmlformats.org/officeDocument/2006/relationships/image" Target="../media/image393.svg"/><Relationship Id="rId25" Type="http://schemas.openxmlformats.org/officeDocument/2006/relationships/image" Target="../media/image401.svg"/><Relationship Id="rId33" Type="http://schemas.openxmlformats.org/officeDocument/2006/relationships/image" Target="../media/image409.svg"/><Relationship Id="rId38" Type="http://schemas.openxmlformats.org/officeDocument/2006/relationships/image" Target="../media/image414.png"/><Relationship Id="rId46" Type="http://schemas.openxmlformats.org/officeDocument/2006/relationships/image" Target="../media/image422.png"/><Relationship Id="rId20" Type="http://schemas.openxmlformats.org/officeDocument/2006/relationships/image" Target="../media/image396.png"/><Relationship Id="rId41" Type="http://schemas.openxmlformats.org/officeDocument/2006/relationships/image" Target="../media/image41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7.svg"/><Relationship Id="rId18" Type="http://schemas.openxmlformats.org/officeDocument/2006/relationships/image" Target="../media/image442.png"/><Relationship Id="rId26" Type="http://schemas.openxmlformats.org/officeDocument/2006/relationships/image" Target="../media/image450.png"/><Relationship Id="rId39" Type="http://schemas.openxmlformats.org/officeDocument/2006/relationships/image" Target="../media/image463.svg"/><Relationship Id="rId21" Type="http://schemas.openxmlformats.org/officeDocument/2006/relationships/image" Target="../media/image445.svg"/><Relationship Id="rId34" Type="http://schemas.openxmlformats.org/officeDocument/2006/relationships/image" Target="../media/image458.png"/><Relationship Id="rId42" Type="http://schemas.openxmlformats.org/officeDocument/2006/relationships/image" Target="../media/image466.png"/><Relationship Id="rId7" Type="http://schemas.openxmlformats.org/officeDocument/2006/relationships/image" Target="../media/image431.svg"/><Relationship Id="rId2" Type="http://schemas.openxmlformats.org/officeDocument/2006/relationships/image" Target="../media/image426.png"/><Relationship Id="rId16" Type="http://schemas.openxmlformats.org/officeDocument/2006/relationships/image" Target="../media/image440.png"/><Relationship Id="rId20" Type="http://schemas.openxmlformats.org/officeDocument/2006/relationships/image" Target="../media/image444.png"/><Relationship Id="rId29" Type="http://schemas.openxmlformats.org/officeDocument/2006/relationships/image" Target="../media/image453.svg"/><Relationship Id="rId41" Type="http://schemas.openxmlformats.org/officeDocument/2006/relationships/image" Target="../media/image46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0.png"/><Relationship Id="rId11" Type="http://schemas.openxmlformats.org/officeDocument/2006/relationships/image" Target="../media/image435.svg"/><Relationship Id="rId24" Type="http://schemas.openxmlformats.org/officeDocument/2006/relationships/image" Target="../media/image448.png"/><Relationship Id="rId32" Type="http://schemas.openxmlformats.org/officeDocument/2006/relationships/image" Target="../media/image456.png"/><Relationship Id="rId37" Type="http://schemas.openxmlformats.org/officeDocument/2006/relationships/image" Target="../media/image461.svg"/><Relationship Id="rId40" Type="http://schemas.openxmlformats.org/officeDocument/2006/relationships/image" Target="../media/image464.png"/><Relationship Id="rId5" Type="http://schemas.openxmlformats.org/officeDocument/2006/relationships/image" Target="../media/image429.svg"/><Relationship Id="rId15" Type="http://schemas.openxmlformats.org/officeDocument/2006/relationships/image" Target="../media/image439.svg"/><Relationship Id="rId23" Type="http://schemas.openxmlformats.org/officeDocument/2006/relationships/image" Target="../media/image447.svg"/><Relationship Id="rId28" Type="http://schemas.openxmlformats.org/officeDocument/2006/relationships/image" Target="../media/image452.png"/><Relationship Id="rId36" Type="http://schemas.openxmlformats.org/officeDocument/2006/relationships/image" Target="../media/image460.png"/><Relationship Id="rId10" Type="http://schemas.openxmlformats.org/officeDocument/2006/relationships/image" Target="../media/image434.png"/><Relationship Id="rId19" Type="http://schemas.openxmlformats.org/officeDocument/2006/relationships/image" Target="../media/image443.svg"/><Relationship Id="rId31" Type="http://schemas.openxmlformats.org/officeDocument/2006/relationships/image" Target="../media/image455.svg"/><Relationship Id="rId4" Type="http://schemas.openxmlformats.org/officeDocument/2006/relationships/image" Target="../media/image428.png"/><Relationship Id="rId9" Type="http://schemas.openxmlformats.org/officeDocument/2006/relationships/image" Target="../media/image433.svg"/><Relationship Id="rId14" Type="http://schemas.openxmlformats.org/officeDocument/2006/relationships/image" Target="../media/image438.png"/><Relationship Id="rId22" Type="http://schemas.openxmlformats.org/officeDocument/2006/relationships/image" Target="../media/image446.png"/><Relationship Id="rId27" Type="http://schemas.openxmlformats.org/officeDocument/2006/relationships/image" Target="../media/image451.svg"/><Relationship Id="rId30" Type="http://schemas.openxmlformats.org/officeDocument/2006/relationships/image" Target="../media/image454.png"/><Relationship Id="rId35" Type="http://schemas.openxmlformats.org/officeDocument/2006/relationships/image" Target="../media/image459.svg"/><Relationship Id="rId43" Type="http://schemas.openxmlformats.org/officeDocument/2006/relationships/image" Target="../media/image467.svg"/><Relationship Id="rId8" Type="http://schemas.openxmlformats.org/officeDocument/2006/relationships/image" Target="../media/image432.png"/><Relationship Id="rId3" Type="http://schemas.openxmlformats.org/officeDocument/2006/relationships/image" Target="../media/image427.svg"/><Relationship Id="rId12" Type="http://schemas.openxmlformats.org/officeDocument/2006/relationships/image" Target="../media/image436.png"/><Relationship Id="rId17" Type="http://schemas.openxmlformats.org/officeDocument/2006/relationships/image" Target="../media/image441.svg"/><Relationship Id="rId25" Type="http://schemas.openxmlformats.org/officeDocument/2006/relationships/image" Target="../media/image449.svg"/><Relationship Id="rId33" Type="http://schemas.openxmlformats.org/officeDocument/2006/relationships/image" Target="../media/image457.svg"/><Relationship Id="rId38" Type="http://schemas.openxmlformats.org/officeDocument/2006/relationships/image" Target="../media/image46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.png"/><Relationship Id="rId18" Type="http://schemas.openxmlformats.org/officeDocument/2006/relationships/image" Target="../media/image483.svg"/><Relationship Id="rId26" Type="http://schemas.openxmlformats.org/officeDocument/2006/relationships/image" Target="../media/image491.svg"/><Relationship Id="rId39" Type="http://schemas.openxmlformats.org/officeDocument/2006/relationships/image" Target="../media/image504.png"/><Relationship Id="rId21" Type="http://schemas.openxmlformats.org/officeDocument/2006/relationships/image" Target="../media/image486.png"/><Relationship Id="rId34" Type="http://schemas.openxmlformats.org/officeDocument/2006/relationships/image" Target="../media/image499.svg"/><Relationship Id="rId42" Type="http://schemas.openxmlformats.org/officeDocument/2006/relationships/image" Target="../media/image507.svg"/><Relationship Id="rId47" Type="http://schemas.openxmlformats.org/officeDocument/2006/relationships/image" Target="../media/image512.png"/><Relationship Id="rId50" Type="http://schemas.openxmlformats.org/officeDocument/2006/relationships/image" Target="../media/image515.svg"/><Relationship Id="rId7" Type="http://schemas.openxmlformats.org/officeDocument/2006/relationships/image" Target="../media/image47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1.svg"/><Relationship Id="rId29" Type="http://schemas.openxmlformats.org/officeDocument/2006/relationships/image" Target="../media/image494.png"/><Relationship Id="rId11" Type="http://schemas.openxmlformats.org/officeDocument/2006/relationships/image" Target="../media/image476.png"/><Relationship Id="rId24" Type="http://schemas.openxmlformats.org/officeDocument/2006/relationships/image" Target="../media/image489.svg"/><Relationship Id="rId32" Type="http://schemas.openxmlformats.org/officeDocument/2006/relationships/image" Target="../media/image497.svg"/><Relationship Id="rId37" Type="http://schemas.openxmlformats.org/officeDocument/2006/relationships/image" Target="../media/image502.png"/><Relationship Id="rId40" Type="http://schemas.openxmlformats.org/officeDocument/2006/relationships/image" Target="../media/image505.svg"/><Relationship Id="rId45" Type="http://schemas.openxmlformats.org/officeDocument/2006/relationships/image" Target="../media/image510.png"/><Relationship Id="rId5" Type="http://schemas.openxmlformats.org/officeDocument/2006/relationships/image" Target="../media/image470.png"/><Relationship Id="rId15" Type="http://schemas.openxmlformats.org/officeDocument/2006/relationships/image" Target="../media/image480.png"/><Relationship Id="rId23" Type="http://schemas.openxmlformats.org/officeDocument/2006/relationships/image" Target="../media/image488.png"/><Relationship Id="rId28" Type="http://schemas.openxmlformats.org/officeDocument/2006/relationships/image" Target="../media/image493.svg"/><Relationship Id="rId36" Type="http://schemas.openxmlformats.org/officeDocument/2006/relationships/image" Target="../media/image501.svg"/><Relationship Id="rId49" Type="http://schemas.openxmlformats.org/officeDocument/2006/relationships/image" Target="../media/image514.png"/><Relationship Id="rId10" Type="http://schemas.openxmlformats.org/officeDocument/2006/relationships/image" Target="../media/image475.svg"/><Relationship Id="rId19" Type="http://schemas.openxmlformats.org/officeDocument/2006/relationships/image" Target="../media/image484.png"/><Relationship Id="rId31" Type="http://schemas.openxmlformats.org/officeDocument/2006/relationships/image" Target="../media/image496.png"/><Relationship Id="rId44" Type="http://schemas.openxmlformats.org/officeDocument/2006/relationships/image" Target="../media/image509.svg"/><Relationship Id="rId4" Type="http://schemas.openxmlformats.org/officeDocument/2006/relationships/image" Target="../media/image469.svg"/><Relationship Id="rId9" Type="http://schemas.openxmlformats.org/officeDocument/2006/relationships/image" Target="../media/image474.png"/><Relationship Id="rId14" Type="http://schemas.openxmlformats.org/officeDocument/2006/relationships/image" Target="../media/image479.svg"/><Relationship Id="rId22" Type="http://schemas.openxmlformats.org/officeDocument/2006/relationships/image" Target="../media/image487.svg"/><Relationship Id="rId27" Type="http://schemas.openxmlformats.org/officeDocument/2006/relationships/image" Target="../media/image492.png"/><Relationship Id="rId30" Type="http://schemas.openxmlformats.org/officeDocument/2006/relationships/image" Target="../media/image495.svg"/><Relationship Id="rId35" Type="http://schemas.openxmlformats.org/officeDocument/2006/relationships/image" Target="../media/image500.png"/><Relationship Id="rId43" Type="http://schemas.openxmlformats.org/officeDocument/2006/relationships/image" Target="../media/image508.png"/><Relationship Id="rId48" Type="http://schemas.openxmlformats.org/officeDocument/2006/relationships/image" Target="../media/image513.svg"/><Relationship Id="rId8" Type="http://schemas.openxmlformats.org/officeDocument/2006/relationships/image" Target="../media/image473.svg"/><Relationship Id="rId3" Type="http://schemas.openxmlformats.org/officeDocument/2006/relationships/image" Target="../media/image468.png"/><Relationship Id="rId12" Type="http://schemas.openxmlformats.org/officeDocument/2006/relationships/image" Target="../media/image477.svg"/><Relationship Id="rId17" Type="http://schemas.openxmlformats.org/officeDocument/2006/relationships/image" Target="../media/image482.png"/><Relationship Id="rId25" Type="http://schemas.openxmlformats.org/officeDocument/2006/relationships/image" Target="../media/image490.png"/><Relationship Id="rId33" Type="http://schemas.openxmlformats.org/officeDocument/2006/relationships/image" Target="../media/image498.png"/><Relationship Id="rId38" Type="http://schemas.openxmlformats.org/officeDocument/2006/relationships/image" Target="../media/image503.svg"/><Relationship Id="rId46" Type="http://schemas.openxmlformats.org/officeDocument/2006/relationships/image" Target="../media/image511.svg"/><Relationship Id="rId20" Type="http://schemas.openxmlformats.org/officeDocument/2006/relationships/image" Target="../media/image485.svg"/><Relationship Id="rId41" Type="http://schemas.openxmlformats.org/officeDocument/2006/relationships/image" Target="../media/image5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13" Type="http://schemas.openxmlformats.org/officeDocument/2006/relationships/image" Target="../media/image527.svg"/><Relationship Id="rId18" Type="http://schemas.openxmlformats.org/officeDocument/2006/relationships/image" Target="../media/image532.png"/><Relationship Id="rId3" Type="http://schemas.openxmlformats.org/officeDocument/2006/relationships/image" Target="../media/image517.svg"/><Relationship Id="rId21" Type="http://schemas.openxmlformats.org/officeDocument/2006/relationships/image" Target="../media/image535.svg"/><Relationship Id="rId7" Type="http://schemas.openxmlformats.org/officeDocument/2006/relationships/image" Target="../media/image521.svg"/><Relationship Id="rId12" Type="http://schemas.openxmlformats.org/officeDocument/2006/relationships/image" Target="../media/image526.png"/><Relationship Id="rId17" Type="http://schemas.openxmlformats.org/officeDocument/2006/relationships/image" Target="../media/image531.svg"/><Relationship Id="rId25" Type="http://schemas.openxmlformats.org/officeDocument/2006/relationships/image" Target="../media/image539.svg"/><Relationship Id="rId2" Type="http://schemas.openxmlformats.org/officeDocument/2006/relationships/image" Target="../media/image516.png"/><Relationship Id="rId16" Type="http://schemas.openxmlformats.org/officeDocument/2006/relationships/image" Target="../media/image530.png"/><Relationship Id="rId20" Type="http://schemas.openxmlformats.org/officeDocument/2006/relationships/image" Target="../media/image5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0.png"/><Relationship Id="rId11" Type="http://schemas.openxmlformats.org/officeDocument/2006/relationships/image" Target="../media/image525.svg"/><Relationship Id="rId24" Type="http://schemas.openxmlformats.org/officeDocument/2006/relationships/image" Target="../media/image538.png"/><Relationship Id="rId5" Type="http://schemas.openxmlformats.org/officeDocument/2006/relationships/image" Target="../media/image519.svg"/><Relationship Id="rId15" Type="http://schemas.openxmlformats.org/officeDocument/2006/relationships/image" Target="../media/image529.svg"/><Relationship Id="rId23" Type="http://schemas.openxmlformats.org/officeDocument/2006/relationships/image" Target="../media/image537.svg"/><Relationship Id="rId10" Type="http://schemas.openxmlformats.org/officeDocument/2006/relationships/image" Target="../media/image524.png"/><Relationship Id="rId19" Type="http://schemas.openxmlformats.org/officeDocument/2006/relationships/image" Target="../media/image533.svg"/><Relationship Id="rId4" Type="http://schemas.openxmlformats.org/officeDocument/2006/relationships/image" Target="../media/image518.png"/><Relationship Id="rId9" Type="http://schemas.openxmlformats.org/officeDocument/2006/relationships/image" Target="../media/image523.svg"/><Relationship Id="rId14" Type="http://schemas.openxmlformats.org/officeDocument/2006/relationships/image" Target="../media/image528.png"/><Relationship Id="rId22" Type="http://schemas.openxmlformats.org/officeDocument/2006/relationships/image" Target="../media/image53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1.svg"/><Relationship Id="rId18" Type="http://schemas.openxmlformats.org/officeDocument/2006/relationships/image" Target="../media/image556.png"/><Relationship Id="rId26" Type="http://schemas.openxmlformats.org/officeDocument/2006/relationships/image" Target="../media/image564.png"/><Relationship Id="rId39" Type="http://schemas.openxmlformats.org/officeDocument/2006/relationships/image" Target="../media/image577.svg"/><Relationship Id="rId21" Type="http://schemas.openxmlformats.org/officeDocument/2006/relationships/image" Target="../media/image559.svg"/><Relationship Id="rId34" Type="http://schemas.openxmlformats.org/officeDocument/2006/relationships/image" Target="../media/image572.png"/><Relationship Id="rId42" Type="http://schemas.openxmlformats.org/officeDocument/2006/relationships/image" Target="../media/image580.png"/><Relationship Id="rId7" Type="http://schemas.openxmlformats.org/officeDocument/2006/relationships/image" Target="../media/image545.svg"/><Relationship Id="rId2" Type="http://schemas.openxmlformats.org/officeDocument/2006/relationships/image" Target="../media/image540.png"/><Relationship Id="rId16" Type="http://schemas.openxmlformats.org/officeDocument/2006/relationships/image" Target="../media/image554.png"/><Relationship Id="rId20" Type="http://schemas.openxmlformats.org/officeDocument/2006/relationships/image" Target="../media/image558.png"/><Relationship Id="rId29" Type="http://schemas.openxmlformats.org/officeDocument/2006/relationships/image" Target="../media/image567.svg"/><Relationship Id="rId41" Type="http://schemas.openxmlformats.org/officeDocument/2006/relationships/image" Target="../media/image57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4.png"/><Relationship Id="rId11" Type="http://schemas.openxmlformats.org/officeDocument/2006/relationships/image" Target="../media/image549.svg"/><Relationship Id="rId24" Type="http://schemas.openxmlformats.org/officeDocument/2006/relationships/image" Target="../media/image562.png"/><Relationship Id="rId32" Type="http://schemas.openxmlformats.org/officeDocument/2006/relationships/image" Target="../media/image570.png"/><Relationship Id="rId37" Type="http://schemas.openxmlformats.org/officeDocument/2006/relationships/image" Target="../media/image575.svg"/><Relationship Id="rId40" Type="http://schemas.openxmlformats.org/officeDocument/2006/relationships/image" Target="../media/image578.png"/><Relationship Id="rId5" Type="http://schemas.openxmlformats.org/officeDocument/2006/relationships/image" Target="../media/image543.svg"/><Relationship Id="rId15" Type="http://schemas.openxmlformats.org/officeDocument/2006/relationships/image" Target="../media/image553.svg"/><Relationship Id="rId23" Type="http://schemas.openxmlformats.org/officeDocument/2006/relationships/image" Target="../media/image561.svg"/><Relationship Id="rId28" Type="http://schemas.openxmlformats.org/officeDocument/2006/relationships/image" Target="../media/image566.png"/><Relationship Id="rId36" Type="http://schemas.openxmlformats.org/officeDocument/2006/relationships/image" Target="../media/image574.png"/><Relationship Id="rId10" Type="http://schemas.openxmlformats.org/officeDocument/2006/relationships/image" Target="../media/image548.png"/><Relationship Id="rId19" Type="http://schemas.openxmlformats.org/officeDocument/2006/relationships/image" Target="../media/image557.svg"/><Relationship Id="rId31" Type="http://schemas.openxmlformats.org/officeDocument/2006/relationships/image" Target="../media/image569.svg"/><Relationship Id="rId4" Type="http://schemas.openxmlformats.org/officeDocument/2006/relationships/image" Target="../media/image542.png"/><Relationship Id="rId9" Type="http://schemas.openxmlformats.org/officeDocument/2006/relationships/image" Target="../media/image547.svg"/><Relationship Id="rId14" Type="http://schemas.openxmlformats.org/officeDocument/2006/relationships/image" Target="../media/image552.png"/><Relationship Id="rId22" Type="http://schemas.openxmlformats.org/officeDocument/2006/relationships/image" Target="../media/image560.png"/><Relationship Id="rId27" Type="http://schemas.openxmlformats.org/officeDocument/2006/relationships/image" Target="../media/image565.svg"/><Relationship Id="rId30" Type="http://schemas.openxmlformats.org/officeDocument/2006/relationships/image" Target="../media/image568.png"/><Relationship Id="rId35" Type="http://schemas.openxmlformats.org/officeDocument/2006/relationships/image" Target="../media/image573.svg"/><Relationship Id="rId43" Type="http://schemas.openxmlformats.org/officeDocument/2006/relationships/image" Target="../media/image581.svg"/><Relationship Id="rId8" Type="http://schemas.openxmlformats.org/officeDocument/2006/relationships/image" Target="../media/image546.png"/><Relationship Id="rId3" Type="http://schemas.openxmlformats.org/officeDocument/2006/relationships/image" Target="../media/image541.svg"/><Relationship Id="rId12" Type="http://schemas.openxmlformats.org/officeDocument/2006/relationships/image" Target="../media/image550.png"/><Relationship Id="rId17" Type="http://schemas.openxmlformats.org/officeDocument/2006/relationships/image" Target="../media/image555.svg"/><Relationship Id="rId25" Type="http://schemas.openxmlformats.org/officeDocument/2006/relationships/image" Target="../media/image563.svg"/><Relationship Id="rId33" Type="http://schemas.openxmlformats.org/officeDocument/2006/relationships/image" Target="../media/image571.svg"/><Relationship Id="rId38" Type="http://schemas.openxmlformats.org/officeDocument/2006/relationships/image" Target="../media/image5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svg"/><Relationship Id="rId18" Type="http://schemas.openxmlformats.org/officeDocument/2006/relationships/image" Target="../media/image598.png"/><Relationship Id="rId3" Type="http://schemas.openxmlformats.org/officeDocument/2006/relationships/image" Target="../media/image583.svg"/><Relationship Id="rId21" Type="http://schemas.openxmlformats.org/officeDocument/2006/relationships/image" Target="../media/image601.svg"/><Relationship Id="rId7" Type="http://schemas.openxmlformats.org/officeDocument/2006/relationships/image" Target="../media/image587.svg"/><Relationship Id="rId12" Type="http://schemas.openxmlformats.org/officeDocument/2006/relationships/image" Target="../media/image592.png"/><Relationship Id="rId17" Type="http://schemas.openxmlformats.org/officeDocument/2006/relationships/image" Target="../media/image597.svg"/><Relationship Id="rId25" Type="http://schemas.openxmlformats.org/officeDocument/2006/relationships/image" Target="../media/image605.svg"/><Relationship Id="rId2" Type="http://schemas.openxmlformats.org/officeDocument/2006/relationships/image" Target="../media/image582.png"/><Relationship Id="rId16" Type="http://schemas.openxmlformats.org/officeDocument/2006/relationships/image" Target="../media/image596.png"/><Relationship Id="rId20" Type="http://schemas.openxmlformats.org/officeDocument/2006/relationships/image" Target="../media/image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6.png"/><Relationship Id="rId11" Type="http://schemas.openxmlformats.org/officeDocument/2006/relationships/image" Target="../media/image591.svg"/><Relationship Id="rId24" Type="http://schemas.openxmlformats.org/officeDocument/2006/relationships/image" Target="../media/image604.png"/><Relationship Id="rId5" Type="http://schemas.openxmlformats.org/officeDocument/2006/relationships/image" Target="../media/image585.svg"/><Relationship Id="rId15" Type="http://schemas.openxmlformats.org/officeDocument/2006/relationships/image" Target="../media/image595.svg"/><Relationship Id="rId23" Type="http://schemas.openxmlformats.org/officeDocument/2006/relationships/image" Target="../media/image603.svg"/><Relationship Id="rId10" Type="http://schemas.openxmlformats.org/officeDocument/2006/relationships/image" Target="../media/image590.png"/><Relationship Id="rId19" Type="http://schemas.openxmlformats.org/officeDocument/2006/relationships/image" Target="../media/image599.svg"/><Relationship Id="rId4" Type="http://schemas.openxmlformats.org/officeDocument/2006/relationships/image" Target="../media/image584.png"/><Relationship Id="rId9" Type="http://schemas.openxmlformats.org/officeDocument/2006/relationships/image" Target="../media/image589.svg"/><Relationship Id="rId14" Type="http://schemas.openxmlformats.org/officeDocument/2006/relationships/image" Target="../media/image594.png"/><Relationship Id="rId22" Type="http://schemas.openxmlformats.org/officeDocument/2006/relationships/image" Target="../media/image6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617.svg"/><Relationship Id="rId18" Type="http://schemas.openxmlformats.org/officeDocument/2006/relationships/image" Target="../media/image622.png"/><Relationship Id="rId3" Type="http://schemas.openxmlformats.org/officeDocument/2006/relationships/image" Target="../media/image607.svg"/><Relationship Id="rId21" Type="http://schemas.openxmlformats.org/officeDocument/2006/relationships/image" Target="../media/image625.svg"/><Relationship Id="rId7" Type="http://schemas.openxmlformats.org/officeDocument/2006/relationships/image" Target="../media/image611.svg"/><Relationship Id="rId12" Type="http://schemas.openxmlformats.org/officeDocument/2006/relationships/image" Target="../media/image616.png"/><Relationship Id="rId17" Type="http://schemas.openxmlformats.org/officeDocument/2006/relationships/image" Target="../media/image621.svg"/><Relationship Id="rId25" Type="http://schemas.openxmlformats.org/officeDocument/2006/relationships/image" Target="../media/image629.svg"/><Relationship Id="rId2" Type="http://schemas.openxmlformats.org/officeDocument/2006/relationships/image" Target="../media/image606.png"/><Relationship Id="rId16" Type="http://schemas.openxmlformats.org/officeDocument/2006/relationships/image" Target="../media/image620.png"/><Relationship Id="rId20" Type="http://schemas.openxmlformats.org/officeDocument/2006/relationships/image" Target="../media/image6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615.svg"/><Relationship Id="rId24" Type="http://schemas.openxmlformats.org/officeDocument/2006/relationships/image" Target="../media/image628.png"/><Relationship Id="rId5" Type="http://schemas.openxmlformats.org/officeDocument/2006/relationships/image" Target="../media/image609.svg"/><Relationship Id="rId15" Type="http://schemas.openxmlformats.org/officeDocument/2006/relationships/image" Target="../media/image619.svg"/><Relationship Id="rId23" Type="http://schemas.openxmlformats.org/officeDocument/2006/relationships/image" Target="../media/image627.svg"/><Relationship Id="rId10" Type="http://schemas.openxmlformats.org/officeDocument/2006/relationships/image" Target="../media/image614.png"/><Relationship Id="rId19" Type="http://schemas.openxmlformats.org/officeDocument/2006/relationships/image" Target="../media/image623.svg"/><Relationship Id="rId4" Type="http://schemas.openxmlformats.org/officeDocument/2006/relationships/image" Target="../media/image608.png"/><Relationship Id="rId9" Type="http://schemas.openxmlformats.org/officeDocument/2006/relationships/image" Target="../media/image613.svg"/><Relationship Id="rId14" Type="http://schemas.openxmlformats.org/officeDocument/2006/relationships/image" Target="../media/image618.png"/><Relationship Id="rId22" Type="http://schemas.openxmlformats.org/officeDocument/2006/relationships/image" Target="../media/image62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slide" Target="slide21.xml"/><Relationship Id="rId18" Type="http://schemas.openxmlformats.org/officeDocument/2006/relationships/slide" Target="slide27.xml"/><Relationship Id="rId26" Type="http://schemas.openxmlformats.org/officeDocument/2006/relationships/slide" Target="slide39.xml"/><Relationship Id="rId39" Type="http://schemas.openxmlformats.org/officeDocument/2006/relationships/slide" Target="slide56.xml"/><Relationship Id="rId21" Type="http://schemas.openxmlformats.org/officeDocument/2006/relationships/slide" Target="slide30.xml"/><Relationship Id="rId34" Type="http://schemas.openxmlformats.org/officeDocument/2006/relationships/slide" Target="slide49.xml"/><Relationship Id="rId42" Type="http://schemas.openxmlformats.org/officeDocument/2006/relationships/slide" Target="slide61.xml"/><Relationship Id="rId7" Type="http://schemas.openxmlformats.org/officeDocument/2006/relationships/slide" Target="slide13.xml"/><Relationship Id="rId2" Type="http://schemas.openxmlformats.org/officeDocument/2006/relationships/slide" Target="slide3.xml"/><Relationship Id="rId16" Type="http://schemas.openxmlformats.org/officeDocument/2006/relationships/slide" Target="slide25.xml"/><Relationship Id="rId20" Type="http://schemas.openxmlformats.org/officeDocument/2006/relationships/slide" Target="slide29.xml"/><Relationship Id="rId29" Type="http://schemas.openxmlformats.org/officeDocument/2006/relationships/slide" Target="slide42.xml"/><Relationship Id="rId41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19.xml"/><Relationship Id="rId24" Type="http://schemas.openxmlformats.org/officeDocument/2006/relationships/slide" Target="slide36.xml"/><Relationship Id="rId32" Type="http://schemas.openxmlformats.org/officeDocument/2006/relationships/slide" Target="slide46.xml"/><Relationship Id="rId37" Type="http://schemas.openxmlformats.org/officeDocument/2006/relationships/slide" Target="slide52.xml"/><Relationship Id="rId40" Type="http://schemas.openxmlformats.org/officeDocument/2006/relationships/slide" Target="slide58.xml"/><Relationship Id="rId5" Type="http://schemas.openxmlformats.org/officeDocument/2006/relationships/slide" Target="slide10.xml"/><Relationship Id="rId15" Type="http://schemas.openxmlformats.org/officeDocument/2006/relationships/slide" Target="slide24.xml"/><Relationship Id="rId23" Type="http://schemas.openxmlformats.org/officeDocument/2006/relationships/slide" Target="slide34.xml"/><Relationship Id="rId28" Type="http://schemas.openxmlformats.org/officeDocument/2006/relationships/slide" Target="slide41.xml"/><Relationship Id="rId36" Type="http://schemas.openxmlformats.org/officeDocument/2006/relationships/slide" Target="slide51.xml"/><Relationship Id="rId10" Type="http://schemas.openxmlformats.org/officeDocument/2006/relationships/slide" Target="slide18.xml"/><Relationship Id="rId19" Type="http://schemas.openxmlformats.org/officeDocument/2006/relationships/slide" Target="slide28.xml"/><Relationship Id="rId31" Type="http://schemas.openxmlformats.org/officeDocument/2006/relationships/slide" Target="slide44.xml"/><Relationship Id="rId4" Type="http://schemas.openxmlformats.org/officeDocument/2006/relationships/slide" Target="slide9.xml"/><Relationship Id="rId9" Type="http://schemas.openxmlformats.org/officeDocument/2006/relationships/slide" Target="slide17.xml"/><Relationship Id="rId14" Type="http://schemas.openxmlformats.org/officeDocument/2006/relationships/slide" Target="slide23.xml"/><Relationship Id="rId22" Type="http://schemas.openxmlformats.org/officeDocument/2006/relationships/slide" Target="slide32.xml"/><Relationship Id="rId27" Type="http://schemas.openxmlformats.org/officeDocument/2006/relationships/slide" Target="slide40.xml"/><Relationship Id="rId30" Type="http://schemas.openxmlformats.org/officeDocument/2006/relationships/slide" Target="slide43.xml"/><Relationship Id="rId35" Type="http://schemas.openxmlformats.org/officeDocument/2006/relationships/slide" Target="slide50.xml"/><Relationship Id="rId8" Type="http://schemas.openxmlformats.org/officeDocument/2006/relationships/slide" Target="slide15.xml"/><Relationship Id="rId3" Type="http://schemas.openxmlformats.org/officeDocument/2006/relationships/slide" Target="slide7.xml"/><Relationship Id="rId12" Type="http://schemas.openxmlformats.org/officeDocument/2006/relationships/slide" Target="slide20.xml"/><Relationship Id="rId17" Type="http://schemas.openxmlformats.org/officeDocument/2006/relationships/slide" Target="slide26.xml"/><Relationship Id="rId25" Type="http://schemas.openxmlformats.org/officeDocument/2006/relationships/slide" Target="slide38.xml"/><Relationship Id="rId33" Type="http://schemas.openxmlformats.org/officeDocument/2006/relationships/slide" Target="slide48.xml"/><Relationship Id="rId38" Type="http://schemas.openxmlformats.org/officeDocument/2006/relationships/slide" Target="slide5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1.svg"/><Relationship Id="rId18" Type="http://schemas.openxmlformats.org/officeDocument/2006/relationships/image" Target="../media/image646.png"/><Relationship Id="rId26" Type="http://schemas.openxmlformats.org/officeDocument/2006/relationships/image" Target="../media/image654.png"/><Relationship Id="rId39" Type="http://schemas.openxmlformats.org/officeDocument/2006/relationships/image" Target="../media/image667.svg"/><Relationship Id="rId21" Type="http://schemas.openxmlformats.org/officeDocument/2006/relationships/image" Target="../media/image649.svg"/><Relationship Id="rId34" Type="http://schemas.openxmlformats.org/officeDocument/2006/relationships/image" Target="../media/image662.png"/><Relationship Id="rId42" Type="http://schemas.openxmlformats.org/officeDocument/2006/relationships/image" Target="../media/image670.png"/><Relationship Id="rId7" Type="http://schemas.openxmlformats.org/officeDocument/2006/relationships/image" Target="../media/image635.svg"/><Relationship Id="rId2" Type="http://schemas.openxmlformats.org/officeDocument/2006/relationships/image" Target="../media/image630.png"/><Relationship Id="rId16" Type="http://schemas.openxmlformats.org/officeDocument/2006/relationships/image" Target="../media/image644.png"/><Relationship Id="rId20" Type="http://schemas.openxmlformats.org/officeDocument/2006/relationships/image" Target="../media/image648.png"/><Relationship Id="rId29" Type="http://schemas.openxmlformats.org/officeDocument/2006/relationships/image" Target="../media/image657.svg"/><Relationship Id="rId41" Type="http://schemas.openxmlformats.org/officeDocument/2006/relationships/image" Target="../media/image66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4.png"/><Relationship Id="rId11" Type="http://schemas.openxmlformats.org/officeDocument/2006/relationships/image" Target="../media/image639.svg"/><Relationship Id="rId24" Type="http://schemas.openxmlformats.org/officeDocument/2006/relationships/image" Target="../media/image652.png"/><Relationship Id="rId32" Type="http://schemas.openxmlformats.org/officeDocument/2006/relationships/image" Target="../media/image660.png"/><Relationship Id="rId37" Type="http://schemas.openxmlformats.org/officeDocument/2006/relationships/image" Target="../media/image665.svg"/><Relationship Id="rId40" Type="http://schemas.openxmlformats.org/officeDocument/2006/relationships/image" Target="../media/image668.png"/><Relationship Id="rId5" Type="http://schemas.openxmlformats.org/officeDocument/2006/relationships/image" Target="../media/image633.svg"/><Relationship Id="rId15" Type="http://schemas.openxmlformats.org/officeDocument/2006/relationships/image" Target="../media/image643.svg"/><Relationship Id="rId23" Type="http://schemas.openxmlformats.org/officeDocument/2006/relationships/image" Target="../media/image651.svg"/><Relationship Id="rId28" Type="http://schemas.openxmlformats.org/officeDocument/2006/relationships/image" Target="../media/image656.png"/><Relationship Id="rId36" Type="http://schemas.openxmlformats.org/officeDocument/2006/relationships/image" Target="../media/image664.png"/><Relationship Id="rId10" Type="http://schemas.openxmlformats.org/officeDocument/2006/relationships/image" Target="../media/image638.png"/><Relationship Id="rId19" Type="http://schemas.openxmlformats.org/officeDocument/2006/relationships/image" Target="../media/image647.svg"/><Relationship Id="rId31" Type="http://schemas.openxmlformats.org/officeDocument/2006/relationships/image" Target="../media/image659.svg"/><Relationship Id="rId4" Type="http://schemas.openxmlformats.org/officeDocument/2006/relationships/image" Target="../media/image632.png"/><Relationship Id="rId9" Type="http://schemas.openxmlformats.org/officeDocument/2006/relationships/image" Target="../media/image637.svg"/><Relationship Id="rId14" Type="http://schemas.openxmlformats.org/officeDocument/2006/relationships/image" Target="../media/image642.png"/><Relationship Id="rId22" Type="http://schemas.openxmlformats.org/officeDocument/2006/relationships/image" Target="../media/image650.png"/><Relationship Id="rId27" Type="http://schemas.openxmlformats.org/officeDocument/2006/relationships/image" Target="../media/image655.svg"/><Relationship Id="rId30" Type="http://schemas.openxmlformats.org/officeDocument/2006/relationships/image" Target="../media/image658.png"/><Relationship Id="rId35" Type="http://schemas.openxmlformats.org/officeDocument/2006/relationships/image" Target="../media/image663.svg"/><Relationship Id="rId43" Type="http://schemas.openxmlformats.org/officeDocument/2006/relationships/image" Target="../media/image671.svg"/><Relationship Id="rId8" Type="http://schemas.openxmlformats.org/officeDocument/2006/relationships/image" Target="../media/image636.png"/><Relationship Id="rId3" Type="http://schemas.openxmlformats.org/officeDocument/2006/relationships/image" Target="../media/image631.svg"/><Relationship Id="rId12" Type="http://schemas.openxmlformats.org/officeDocument/2006/relationships/image" Target="../media/image640.png"/><Relationship Id="rId17" Type="http://schemas.openxmlformats.org/officeDocument/2006/relationships/image" Target="../media/image645.svg"/><Relationship Id="rId25" Type="http://schemas.openxmlformats.org/officeDocument/2006/relationships/image" Target="../media/image653.svg"/><Relationship Id="rId33" Type="http://schemas.openxmlformats.org/officeDocument/2006/relationships/image" Target="../media/image661.svg"/><Relationship Id="rId38" Type="http://schemas.openxmlformats.org/officeDocument/2006/relationships/image" Target="../media/image66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3.svg"/><Relationship Id="rId18" Type="http://schemas.openxmlformats.org/officeDocument/2006/relationships/image" Target="../media/image688.png"/><Relationship Id="rId26" Type="http://schemas.openxmlformats.org/officeDocument/2006/relationships/image" Target="../media/image696.png"/><Relationship Id="rId39" Type="http://schemas.openxmlformats.org/officeDocument/2006/relationships/image" Target="../media/image709.svg"/><Relationship Id="rId21" Type="http://schemas.openxmlformats.org/officeDocument/2006/relationships/image" Target="../media/image691.svg"/><Relationship Id="rId34" Type="http://schemas.openxmlformats.org/officeDocument/2006/relationships/image" Target="../media/image704.png"/><Relationship Id="rId42" Type="http://schemas.openxmlformats.org/officeDocument/2006/relationships/image" Target="../media/image712.png"/><Relationship Id="rId47" Type="http://schemas.openxmlformats.org/officeDocument/2006/relationships/image" Target="../media/image717.svg"/><Relationship Id="rId7" Type="http://schemas.openxmlformats.org/officeDocument/2006/relationships/image" Target="../media/image677.svg"/><Relationship Id="rId2" Type="http://schemas.openxmlformats.org/officeDocument/2006/relationships/image" Target="../media/image672.png"/><Relationship Id="rId16" Type="http://schemas.openxmlformats.org/officeDocument/2006/relationships/image" Target="../media/image686.png"/><Relationship Id="rId29" Type="http://schemas.openxmlformats.org/officeDocument/2006/relationships/image" Target="../media/image699.svg"/><Relationship Id="rId11" Type="http://schemas.openxmlformats.org/officeDocument/2006/relationships/image" Target="../media/image681.svg"/><Relationship Id="rId24" Type="http://schemas.openxmlformats.org/officeDocument/2006/relationships/image" Target="../media/image694.png"/><Relationship Id="rId32" Type="http://schemas.openxmlformats.org/officeDocument/2006/relationships/image" Target="../media/image702.png"/><Relationship Id="rId37" Type="http://schemas.openxmlformats.org/officeDocument/2006/relationships/image" Target="../media/image707.svg"/><Relationship Id="rId40" Type="http://schemas.openxmlformats.org/officeDocument/2006/relationships/image" Target="../media/image710.png"/><Relationship Id="rId45" Type="http://schemas.openxmlformats.org/officeDocument/2006/relationships/image" Target="../media/image715.svg"/><Relationship Id="rId5" Type="http://schemas.openxmlformats.org/officeDocument/2006/relationships/image" Target="../media/image675.svg"/><Relationship Id="rId15" Type="http://schemas.openxmlformats.org/officeDocument/2006/relationships/image" Target="../media/image685.svg"/><Relationship Id="rId23" Type="http://schemas.openxmlformats.org/officeDocument/2006/relationships/image" Target="../media/image693.svg"/><Relationship Id="rId28" Type="http://schemas.openxmlformats.org/officeDocument/2006/relationships/image" Target="../media/image698.png"/><Relationship Id="rId36" Type="http://schemas.openxmlformats.org/officeDocument/2006/relationships/image" Target="../media/image706.png"/><Relationship Id="rId49" Type="http://schemas.openxmlformats.org/officeDocument/2006/relationships/image" Target="../media/image719.svg"/><Relationship Id="rId10" Type="http://schemas.openxmlformats.org/officeDocument/2006/relationships/image" Target="../media/image680.png"/><Relationship Id="rId19" Type="http://schemas.openxmlformats.org/officeDocument/2006/relationships/image" Target="../media/image689.svg"/><Relationship Id="rId31" Type="http://schemas.openxmlformats.org/officeDocument/2006/relationships/image" Target="../media/image701.svg"/><Relationship Id="rId44" Type="http://schemas.openxmlformats.org/officeDocument/2006/relationships/image" Target="../media/image714.png"/><Relationship Id="rId4" Type="http://schemas.openxmlformats.org/officeDocument/2006/relationships/image" Target="../media/image674.png"/><Relationship Id="rId9" Type="http://schemas.openxmlformats.org/officeDocument/2006/relationships/image" Target="../media/image679.svg"/><Relationship Id="rId14" Type="http://schemas.openxmlformats.org/officeDocument/2006/relationships/image" Target="../media/image684.png"/><Relationship Id="rId22" Type="http://schemas.openxmlformats.org/officeDocument/2006/relationships/image" Target="../media/image692.png"/><Relationship Id="rId27" Type="http://schemas.openxmlformats.org/officeDocument/2006/relationships/image" Target="../media/image697.svg"/><Relationship Id="rId30" Type="http://schemas.openxmlformats.org/officeDocument/2006/relationships/image" Target="../media/image700.png"/><Relationship Id="rId35" Type="http://schemas.openxmlformats.org/officeDocument/2006/relationships/image" Target="../media/image705.svg"/><Relationship Id="rId43" Type="http://schemas.openxmlformats.org/officeDocument/2006/relationships/image" Target="../media/image713.svg"/><Relationship Id="rId48" Type="http://schemas.openxmlformats.org/officeDocument/2006/relationships/image" Target="../media/image718.png"/><Relationship Id="rId8" Type="http://schemas.openxmlformats.org/officeDocument/2006/relationships/image" Target="../media/image678.png"/><Relationship Id="rId3" Type="http://schemas.openxmlformats.org/officeDocument/2006/relationships/image" Target="../media/image673.svg"/><Relationship Id="rId12" Type="http://schemas.openxmlformats.org/officeDocument/2006/relationships/image" Target="../media/image682.png"/><Relationship Id="rId17" Type="http://schemas.openxmlformats.org/officeDocument/2006/relationships/image" Target="../media/image687.svg"/><Relationship Id="rId25" Type="http://schemas.openxmlformats.org/officeDocument/2006/relationships/image" Target="../media/image695.svg"/><Relationship Id="rId33" Type="http://schemas.openxmlformats.org/officeDocument/2006/relationships/image" Target="../media/image703.svg"/><Relationship Id="rId38" Type="http://schemas.openxmlformats.org/officeDocument/2006/relationships/image" Target="../media/image708.png"/><Relationship Id="rId46" Type="http://schemas.openxmlformats.org/officeDocument/2006/relationships/image" Target="../media/image716.png"/><Relationship Id="rId20" Type="http://schemas.openxmlformats.org/officeDocument/2006/relationships/image" Target="../media/image690.png"/><Relationship Id="rId41" Type="http://schemas.openxmlformats.org/officeDocument/2006/relationships/image" Target="../media/image71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6.png"/><Relationship Id="rId13" Type="http://schemas.openxmlformats.org/officeDocument/2006/relationships/image" Target="../media/image731.svg"/><Relationship Id="rId18" Type="http://schemas.openxmlformats.org/officeDocument/2006/relationships/image" Target="../media/image736.png"/><Relationship Id="rId3" Type="http://schemas.openxmlformats.org/officeDocument/2006/relationships/image" Target="../media/image721.svg"/><Relationship Id="rId7" Type="http://schemas.openxmlformats.org/officeDocument/2006/relationships/image" Target="../media/image725.svg"/><Relationship Id="rId12" Type="http://schemas.openxmlformats.org/officeDocument/2006/relationships/image" Target="../media/image730.png"/><Relationship Id="rId17" Type="http://schemas.openxmlformats.org/officeDocument/2006/relationships/image" Target="../media/image735.svg"/><Relationship Id="rId2" Type="http://schemas.openxmlformats.org/officeDocument/2006/relationships/image" Target="../media/image720.png"/><Relationship Id="rId16" Type="http://schemas.openxmlformats.org/officeDocument/2006/relationships/image" Target="../media/image7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4.png"/><Relationship Id="rId11" Type="http://schemas.openxmlformats.org/officeDocument/2006/relationships/image" Target="../media/image729.svg"/><Relationship Id="rId5" Type="http://schemas.openxmlformats.org/officeDocument/2006/relationships/image" Target="../media/image723.svg"/><Relationship Id="rId15" Type="http://schemas.openxmlformats.org/officeDocument/2006/relationships/image" Target="../media/image733.svg"/><Relationship Id="rId10" Type="http://schemas.openxmlformats.org/officeDocument/2006/relationships/image" Target="../media/image728.png"/><Relationship Id="rId19" Type="http://schemas.openxmlformats.org/officeDocument/2006/relationships/image" Target="../media/image737.svg"/><Relationship Id="rId4" Type="http://schemas.openxmlformats.org/officeDocument/2006/relationships/image" Target="../media/image722.png"/><Relationship Id="rId9" Type="http://schemas.openxmlformats.org/officeDocument/2006/relationships/image" Target="../media/image727.svg"/><Relationship Id="rId14" Type="http://schemas.openxmlformats.org/officeDocument/2006/relationships/image" Target="../media/image7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4.png"/><Relationship Id="rId13" Type="http://schemas.openxmlformats.org/officeDocument/2006/relationships/image" Target="../media/image749.svg"/><Relationship Id="rId3" Type="http://schemas.openxmlformats.org/officeDocument/2006/relationships/image" Target="../media/image739.svg"/><Relationship Id="rId7" Type="http://schemas.openxmlformats.org/officeDocument/2006/relationships/image" Target="../media/image743.svg"/><Relationship Id="rId12" Type="http://schemas.openxmlformats.org/officeDocument/2006/relationships/image" Target="../media/image748.png"/><Relationship Id="rId2" Type="http://schemas.openxmlformats.org/officeDocument/2006/relationships/image" Target="../media/image7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2.png"/><Relationship Id="rId11" Type="http://schemas.openxmlformats.org/officeDocument/2006/relationships/image" Target="../media/image747.svg"/><Relationship Id="rId5" Type="http://schemas.openxmlformats.org/officeDocument/2006/relationships/image" Target="../media/image741.svg"/><Relationship Id="rId10" Type="http://schemas.openxmlformats.org/officeDocument/2006/relationships/image" Target="../media/image746.png"/><Relationship Id="rId4" Type="http://schemas.openxmlformats.org/officeDocument/2006/relationships/image" Target="../media/image740.png"/><Relationship Id="rId9" Type="http://schemas.openxmlformats.org/officeDocument/2006/relationships/image" Target="../media/image74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svg"/><Relationship Id="rId13" Type="http://schemas.openxmlformats.org/officeDocument/2006/relationships/image" Target="../media/image760.png"/><Relationship Id="rId18" Type="http://schemas.openxmlformats.org/officeDocument/2006/relationships/image" Target="../media/image765.svg"/><Relationship Id="rId3" Type="http://schemas.openxmlformats.org/officeDocument/2006/relationships/image" Target="../media/image750.png"/><Relationship Id="rId7" Type="http://schemas.openxmlformats.org/officeDocument/2006/relationships/image" Target="../media/image754.png"/><Relationship Id="rId12" Type="http://schemas.openxmlformats.org/officeDocument/2006/relationships/image" Target="../media/image759.svg"/><Relationship Id="rId17" Type="http://schemas.openxmlformats.org/officeDocument/2006/relationships/image" Target="../media/image7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3.svg"/><Relationship Id="rId20" Type="http://schemas.openxmlformats.org/officeDocument/2006/relationships/image" Target="../media/image76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3.svg"/><Relationship Id="rId11" Type="http://schemas.openxmlformats.org/officeDocument/2006/relationships/image" Target="../media/image758.png"/><Relationship Id="rId5" Type="http://schemas.openxmlformats.org/officeDocument/2006/relationships/image" Target="../media/image752.png"/><Relationship Id="rId15" Type="http://schemas.openxmlformats.org/officeDocument/2006/relationships/image" Target="../media/image762.png"/><Relationship Id="rId10" Type="http://schemas.openxmlformats.org/officeDocument/2006/relationships/image" Target="../media/image757.svg"/><Relationship Id="rId19" Type="http://schemas.openxmlformats.org/officeDocument/2006/relationships/image" Target="../media/image766.png"/><Relationship Id="rId4" Type="http://schemas.openxmlformats.org/officeDocument/2006/relationships/image" Target="../media/image751.svg"/><Relationship Id="rId9" Type="http://schemas.openxmlformats.org/officeDocument/2006/relationships/image" Target="../media/image756.png"/><Relationship Id="rId14" Type="http://schemas.openxmlformats.org/officeDocument/2006/relationships/image" Target="../media/image76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svg"/><Relationship Id="rId13" Type="http://schemas.openxmlformats.org/officeDocument/2006/relationships/image" Target="../media/image778.png"/><Relationship Id="rId18" Type="http://schemas.openxmlformats.org/officeDocument/2006/relationships/image" Target="../media/image783.svg"/><Relationship Id="rId3" Type="http://schemas.openxmlformats.org/officeDocument/2006/relationships/image" Target="../media/image768.png"/><Relationship Id="rId7" Type="http://schemas.openxmlformats.org/officeDocument/2006/relationships/image" Target="../media/image772.png"/><Relationship Id="rId12" Type="http://schemas.openxmlformats.org/officeDocument/2006/relationships/image" Target="../media/image777.svg"/><Relationship Id="rId17" Type="http://schemas.openxmlformats.org/officeDocument/2006/relationships/image" Target="../media/image78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1.svg"/><Relationship Id="rId20" Type="http://schemas.openxmlformats.org/officeDocument/2006/relationships/image" Target="../media/image78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1.svg"/><Relationship Id="rId11" Type="http://schemas.openxmlformats.org/officeDocument/2006/relationships/image" Target="../media/image776.png"/><Relationship Id="rId5" Type="http://schemas.openxmlformats.org/officeDocument/2006/relationships/image" Target="../media/image770.png"/><Relationship Id="rId15" Type="http://schemas.openxmlformats.org/officeDocument/2006/relationships/image" Target="../media/image780.png"/><Relationship Id="rId10" Type="http://schemas.openxmlformats.org/officeDocument/2006/relationships/image" Target="../media/image775.svg"/><Relationship Id="rId19" Type="http://schemas.openxmlformats.org/officeDocument/2006/relationships/image" Target="../media/image784.png"/><Relationship Id="rId4" Type="http://schemas.openxmlformats.org/officeDocument/2006/relationships/image" Target="../media/image769.svg"/><Relationship Id="rId9" Type="http://schemas.openxmlformats.org/officeDocument/2006/relationships/image" Target="../media/image774.png"/><Relationship Id="rId14" Type="http://schemas.openxmlformats.org/officeDocument/2006/relationships/image" Target="../media/image77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svg"/><Relationship Id="rId13" Type="http://schemas.openxmlformats.org/officeDocument/2006/relationships/image" Target="../media/image796.png"/><Relationship Id="rId18" Type="http://schemas.openxmlformats.org/officeDocument/2006/relationships/image" Target="../media/image801.svg"/><Relationship Id="rId26" Type="http://schemas.openxmlformats.org/officeDocument/2006/relationships/image" Target="../media/image809.svg"/><Relationship Id="rId3" Type="http://schemas.openxmlformats.org/officeDocument/2006/relationships/image" Target="../media/image786.png"/><Relationship Id="rId21" Type="http://schemas.openxmlformats.org/officeDocument/2006/relationships/image" Target="../media/image804.png"/><Relationship Id="rId7" Type="http://schemas.openxmlformats.org/officeDocument/2006/relationships/image" Target="../media/image790.png"/><Relationship Id="rId12" Type="http://schemas.openxmlformats.org/officeDocument/2006/relationships/image" Target="../media/image795.svg"/><Relationship Id="rId17" Type="http://schemas.openxmlformats.org/officeDocument/2006/relationships/image" Target="../media/image800.png"/><Relationship Id="rId25" Type="http://schemas.openxmlformats.org/officeDocument/2006/relationships/image" Target="../media/image80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99.svg"/><Relationship Id="rId20" Type="http://schemas.openxmlformats.org/officeDocument/2006/relationships/image" Target="../media/image803.svg"/><Relationship Id="rId29" Type="http://schemas.openxmlformats.org/officeDocument/2006/relationships/image" Target="../media/image8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9.svg"/><Relationship Id="rId11" Type="http://schemas.openxmlformats.org/officeDocument/2006/relationships/image" Target="../media/image794.png"/><Relationship Id="rId24" Type="http://schemas.openxmlformats.org/officeDocument/2006/relationships/image" Target="../media/image807.svg"/><Relationship Id="rId32" Type="http://schemas.openxmlformats.org/officeDocument/2006/relationships/image" Target="../media/image815.svg"/><Relationship Id="rId5" Type="http://schemas.openxmlformats.org/officeDocument/2006/relationships/image" Target="../media/image788.png"/><Relationship Id="rId15" Type="http://schemas.openxmlformats.org/officeDocument/2006/relationships/image" Target="../media/image798.png"/><Relationship Id="rId23" Type="http://schemas.openxmlformats.org/officeDocument/2006/relationships/image" Target="../media/image806.png"/><Relationship Id="rId28" Type="http://schemas.openxmlformats.org/officeDocument/2006/relationships/image" Target="../media/image811.svg"/><Relationship Id="rId10" Type="http://schemas.openxmlformats.org/officeDocument/2006/relationships/image" Target="../media/image793.svg"/><Relationship Id="rId19" Type="http://schemas.openxmlformats.org/officeDocument/2006/relationships/image" Target="../media/image802.png"/><Relationship Id="rId31" Type="http://schemas.openxmlformats.org/officeDocument/2006/relationships/image" Target="../media/image814.png"/><Relationship Id="rId4" Type="http://schemas.openxmlformats.org/officeDocument/2006/relationships/image" Target="../media/image787.svg"/><Relationship Id="rId9" Type="http://schemas.openxmlformats.org/officeDocument/2006/relationships/image" Target="../media/image792.png"/><Relationship Id="rId14" Type="http://schemas.openxmlformats.org/officeDocument/2006/relationships/image" Target="../media/image797.svg"/><Relationship Id="rId22" Type="http://schemas.openxmlformats.org/officeDocument/2006/relationships/image" Target="../media/image805.svg"/><Relationship Id="rId27" Type="http://schemas.openxmlformats.org/officeDocument/2006/relationships/image" Target="../media/image810.png"/><Relationship Id="rId30" Type="http://schemas.openxmlformats.org/officeDocument/2006/relationships/image" Target="../media/image813.sv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6.png"/><Relationship Id="rId18" Type="http://schemas.openxmlformats.org/officeDocument/2006/relationships/image" Target="../media/image831.svg"/><Relationship Id="rId26" Type="http://schemas.openxmlformats.org/officeDocument/2006/relationships/image" Target="../media/image839.svg"/><Relationship Id="rId39" Type="http://schemas.openxmlformats.org/officeDocument/2006/relationships/image" Target="../media/image852.png"/><Relationship Id="rId21" Type="http://schemas.openxmlformats.org/officeDocument/2006/relationships/image" Target="../media/image834.png"/><Relationship Id="rId34" Type="http://schemas.openxmlformats.org/officeDocument/2006/relationships/image" Target="../media/image847.svg"/><Relationship Id="rId42" Type="http://schemas.openxmlformats.org/officeDocument/2006/relationships/image" Target="../media/image855.svg"/><Relationship Id="rId7" Type="http://schemas.openxmlformats.org/officeDocument/2006/relationships/image" Target="../media/image8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29.svg"/><Relationship Id="rId20" Type="http://schemas.openxmlformats.org/officeDocument/2006/relationships/image" Target="../media/image833.svg"/><Relationship Id="rId29" Type="http://schemas.openxmlformats.org/officeDocument/2006/relationships/image" Target="../media/image842.png"/><Relationship Id="rId41" Type="http://schemas.openxmlformats.org/officeDocument/2006/relationships/image" Target="../media/image8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9.svg"/><Relationship Id="rId11" Type="http://schemas.openxmlformats.org/officeDocument/2006/relationships/image" Target="../media/image824.png"/><Relationship Id="rId24" Type="http://schemas.openxmlformats.org/officeDocument/2006/relationships/image" Target="../media/image837.svg"/><Relationship Id="rId32" Type="http://schemas.openxmlformats.org/officeDocument/2006/relationships/image" Target="../media/image845.svg"/><Relationship Id="rId37" Type="http://schemas.openxmlformats.org/officeDocument/2006/relationships/image" Target="../media/image850.png"/><Relationship Id="rId40" Type="http://schemas.openxmlformats.org/officeDocument/2006/relationships/image" Target="../media/image853.svg"/><Relationship Id="rId5" Type="http://schemas.openxmlformats.org/officeDocument/2006/relationships/image" Target="../media/image818.png"/><Relationship Id="rId15" Type="http://schemas.openxmlformats.org/officeDocument/2006/relationships/image" Target="../media/image828.png"/><Relationship Id="rId23" Type="http://schemas.openxmlformats.org/officeDocument/2006/relationships/image" Target="../media/image836.png"/><Relationship Id="rId28" Type="http://schemas.openxmlformats.org/officeDocument/2006/relationships/image" Target="../media/image841.svg"/><Relationship Id="rId36" Type="http://schemas.openxmlformats.org/officeDocument/2006/relationships/image" Target="../media/image849.svg"/><Relationship Id="rId10" Type="http://schemas.openxmlformats.org/officeDocument/2006/relationships/image" Target="../media/image823.svg"/><Relationship Id="rId19" Type="http://schemas.openxmlformats.org/officeDocument/2006/relationships/image" Target="../media/image832.png"/><Relationship Id="rId31" Type="http://schemas.openxmlformats.org/officeDocument/2006/relationships/image" Target="../media/image844.png"/><Relationship Id="rId44" Type="http://schemas.openxmlformats.org/officeDocument/2006/relationships/image" Target="../media/image857.svg"/><Relationship Id="rId4" Type="http://schemas.openxmlformats.org/officeDocument/2006/relationships/image" Target="../media/image817.svg"/><Relationship Id="rId9" Type="http://schemas.openxmlformats.org/officeDocument/2006/relationships/image" Target="../media/image822.png"/><Relationship Id="rId14" Type="http://schemas.openxmlformats.org/officeDocument/2006/relationships/image" Target="../media/image827.svg"/><Relationship Id="rId22" Type="http://schemas.openxmlformats.org/officeDocument/2006/relationships/image" Target="../media/image835.svg"/><Relationship Id="rId27" Type="http://schemas.openxmlformats.org/officeDocument/2006/relationships/image" Target="../media/image840.png"/><Relationship Id="rId30" Type="http://schemas.openxmlformats.org/officeDocument/2006/relationships/image" Target="../media/image843.svg"/><Relationship Id="rId35" Type="http://schemas.openxmlformats.org/officeDocument/2006/relationships/image" Target="../media/image848.png"/><Relationship Id="rId43" Type="http://schemas.openxmlformats.org/officeDocument/2006/relationships/image" Target="../media/image856.png"/><Relationship Id="rId8" Type="http://schemas.openxmlformats.org/officeDocument/2006/relationships/image" Target="../media/image821.svg"/><Relationship Id="rId3" Type="http://schemas.openxmlformats.org/officeDocument/2006/relationships/image" Target="../media/image816.png"/><Relationship Id="rId12" Type="http://schemas.openxmlformats.org/officeDocument/2006/relationships/image" Target="../media/image825.svg"/><Relationship Id="rId17" Type="http://schemas.openxmlformats.org/officeDocument/2006/relationships/image" Target="../media/image830.png"/><Relationship Id="rId25" Type="http://schemas.openxmlformats.org/officeDocument/2006/relationships/image" Target="../media/image838.png"/><Relationship Id="rId33" Type="http://schemas.openxmlformats.org/officeDocument/2006/relationships/image" Target="../media/image846.png"/><Relationship Id="rId38" Type="http://schemas.openxmlformats.org/officeDocument/2006/relationships/image" Target="../media/image85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svg"/><Relationship Id="rId13" Type="http://schemas.openxmlformats.org/officeDocument/2006/relationships/image" Target="../media/image868.png"/><Relationship Id="rId3" Type="http://schemas.openxmlformats.org/officeDocument/2006/relationships/image" Target="../media/image858.png"/><Relationship Id="rId7" Type="http://schemas.openxmlformats.org/officeDocument/2006/relationships/image" Target="../media/image862.png"/><Relationship Id="rId12" Type="http://schemas.openxmlformats.org/officeDocument/2006/relationships/image" Target="../media/image86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svg"/><Relationship Id="rId11" Type="http://schemas.openxmlformats.org/officeDocument/2006/relationships/image" Target="../media/image866.png"/><Relationship Id="rId5" Type="http://schemas.openxmlformats.org/officeDocument/2006/relationships/image" Target="../media/image860.png"/><Relationship Id="rId10" Type="http://schemas.openxmlformats.org/officeDocument/2006/relationships/image" Target="../media/image865.svg"/><Relationship Id="rId4" Type="http://schemas.openxmlformats.org/officeDocument/2006/relationships/image" Target="../media/image859.svg"/><Relationship Id="rId9" Type="http://schemas.openxmlformats.org/officeDocument/2006/relationships/image" Target="../media/image864.png"/><Relationship Id="rId14" Type="http://schemas.openxmlformats.org/officeDocument/2006/relationships/image" Target="../media/image869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0.png"/><Relationship Id="rId18" Type="http://schemas.openxmlformats.org/officeDocument/2006/relationships/image" Target="../media/image885.svg"/><Relationship Id="rId26" Type="http://schemas.openxmlformats.org/officeDocument/2006/relationships/image" Target="../media/image893.svg"/><Relationship Id="rId39" Type="http://schemas.openxmlformats.org/officeDocument/2006/relationships/image" Target="../media/image906.png"/><Relationship Id="rId21" Type="http://schemas.openxmlformats.org/officeDocument/2006/relationships/image" Target="../media/image888.png"/><Relationship Id="rId34" Type="http://schemas.openxmlformats.org/officeDocument/2006/relationships/image" Target="../media/image901.svg"/><Relationship Id="rId42" Type="http://schemas.openxmlformats.org/officeDocument/2006/relationships/image" Target="../media/image909.svg"/><Relationship Id="rId47" Type="http://schemas.openxmlformats.org/officeDocument/2006/relationships/image" Target="../media/image914.png"/><Relationship Id="rId50" Type="http://schemas.openxmlformats.org/officeDocument/2006/relationships/image" Target="../media/image917.svg"/><Relationship Id="rId7" Type="http://schemas.openxmlformats.org/officeDocument/2006/relationships/image" Target="../media/image87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83.svg"/><Relationship Id="rId29" Type="http://schemas.openxmlformats.org/officeDocument/2006/relationships/image" Target="../media/image896.png"/><Relationship Id="rId11" Type="http://schemas.openxmlformats.org/officeDocument/2006/relationships/image" Target="../media/image878.png"/><Relationship Id="rId24" Type="http://schemas.openxmlformats.org/officeDocument/2006/relationships/image" Target="../media/image891.svg"/><Relationship Id="rId32" Type="http://schemas.openxmlformats.org/officeDocument/2006/relationships/image" Target="../media/image899.svg"/><Relationship Id="rId37" Type="http://schemas.openxmlformats.org/officeDocument/2006/relationships/image" Target="../media/image904.png"/><Relationship Id="rId40" Type="http://schemas.openxmlformats.org/officeDocument/2006/relationships/image" Target="../media/image907.svg"/><Relationship Id="rId45" Type="http://schemas.openxmlformats.org/officeDocument/2006/relationships/image" Target="../media/image912.png"/><Relationship Id="rId5" Type="http://schemas.openxmlformats.org/officeDocument/2006/relationships/image" Target="../media/image872.png"/><Relationship Id="rId15" Type="http://schemas.openxmlformats.org/officeDocument/2006/relationships/image" Target="../media/image882.png"/><Relationship Id="rId23" Type="http://schemas.openxmlformats.org/officeDocument/2006/relationships/image" Target="../media/image890.png"/><Relationship Id="rId28" Type="http://schemas.openxmlformats.org/officeDocument/2006/relationships/image" Target="../media/image895.svg"/><Relationship Id="rId36" Type="http://schemas.openxmlformats.org/officeDocument/2006/relationships/image" Target="../media/image903.svg"/><Relationship Id="rId49" Type="http://schemas.openxmlformats.org/officeDocument/2006/relationships/image" Target="../media/image916.png"/><Relationship Id="rId10" Type="http://schemas.openxmlformats.org/officeDocument/2006/relationships/image" Target="../media/image877.svg"/><Relationship Id="rId19" Type="http://schemas.openxmlformats.org/officeDocument/2006/relationships/image" Target="../media/image886.png"/><Relationship Id="rId31" Type="http://schemas.openxmlformats.org/officeDocument/2006/relationships/image" Target="../media/image898.png"/><Relationship Id="rId44" Type="http://schemas.openxmlformats.org/officeDocument/2006/relationships/image" Target="../media/image911.svg"/><Relationship Id="rId4" Type="http://schemas.openxmlformats.org/officeDocument/2006/relationships/image" Target="../media/image871.svg"/><Relationship Id="rId9" Type="http://schemas.openxmlformats.org/officeDocument/2006/relationships/image" Target="../media/image876.png"/><Relationship Id="rId14" Type="http://schemas.openxmlformats.org/officeDocument/2006/relationships/image" Target="../media/image881.svg"/><Relationship Id="rId22" Type="http://schemas.openxmlformats.org/officeDocument/2006/relationships/image" Target="../media/image889.svg"/><Relationship Id="rId27" Type="http://schemas.openxmlformats.org/officeDocument/2006/relationships/image" Target="../media/image894.png"/><Relationship Id="rId30" Type="http://schemas.openxmlformats.org/officeDocument/2006/relationships/image" Target="../media/image897.svg"/><Relationship Id="rId35" Type="http://schemas.openxmlformats.org/officeDocument/2006/relationships/image" Target="../media/image902.png"/><Relationship Id="rId43" Type="http://schemas.openxmlformats.org/officeDocument/2006/relationships/image" Target="../media/image910.png"/><Relationship Id="rId48" Type="http://schemas.openxmlformats.org/officeDocument/2006/relationships/image" Target="../media/image915.svg"/><Relationship Id="rId8" Type="http://schemas.openxmlformats.org/officeDocument/2006/relationships/image" Target="../media/image875.svg"/><Relationship Id="rId3" Type="http://schemas.openxmlformats.org/officeDocument/2006/relationships/image" Target="../media/image870.png"/><Relationship Id="rId12" Type="http://schemas.openxmlformats.org/officeDocument/2006/relationships/image" Target="../media/image879.svg"/><Relationship Id="rId17" Type="http://schemas.openxmlformats.org/officeDocument/2006/relationships/image" Target="../media/image884.png"/><Relationship Id="rId25" Type="http://schemas.openxmlformats.org/officeDocument/2006/relationships/image" Target="../media/image892.png"/><Relationship Id="rId33" Type="http://schemas.openxmlformats.org/officeDocument/2006/relationships/image" Target="../media/image900.png"/><Relationship Id="rId38" Type="http://schemas.openxmlformats.org/officeDocument/2006/relationships/image" Target="../media/image905.svg"/><Relationship Id="rId46" Type="http://schemas.openxmlformats.org/officeDocument/2006/relationships/image" Target="../media/image913.svg"/><Relationship Id="rId20" Type="http://schemas.openxmlformats.org/officeDocument/2006/relationships/image" Target="../media/image887.svg"/><Relationship Id="rId41" Type="http://schemas.openxmlformats.org/officeDocument/2006/relationships/image" Target="../media/image9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3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9" Type="http://schemas.openxmlformats.org/officeDocument/2006/relationships/image" Target="../media/image41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42" Type="http://schemas.openxmlformats.org/officeDocument/2006/relationships/image" Target="../media/image44.png"/><Relationship Id="rId47" Type="http://schemas.openxmlformats.org/officeDocument/2006/relationships/image" Target="../media/image49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9" Type="http://schemas.openxmlformats.org/officeDocument/2006/relationships/image" Target="../media/image31.sv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40" Type="http://schemas.openxmlformats.org/officeDocument/2006/relationships/image" Target="../media/image42.png"/><Relationship Id="rId45" Type="http://schemas.openxmlformats.org/officeDocument/2006/relationships/image" Target="../media/image47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4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Relationship Id="rId43" Type="http://schemas.openxmlformats.org/officeDocument/2006/relationships/image" Target="../media/image45.svg"/><Relationship Id="rId48" Type="http://schemas.openxmlformats.org/officeDocument/2006/relationships/image" Target="../media/image50.png"/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0.png"/><Relationship Id="rId46" Type="http://schemas.openxmlformats.org/officeDocument/2006/relationships/image" Target="../media/image48.png"/><Relationship Id="rId20" Type="http://schemas.openxmlformats.org/officeDocument/2006/relationships/image" Target="../media/image22.pn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8.png"/><Relationship Id="rId18" Type="http://schemas.openxmlformats.org/officeDocument/2006/relationships/image" Target="../media/image933.svg"/><Relationship Id="rId26" Type="http://schemas.openxmlformats.org/officeDocument/2006/relationships/image" Target="../media/image941.svg"/><Relationship Id="rId39" Type="http://schemas.openxmlformats.org/officeDocument/2006/relationships/image" Target="../media/image954.png"/><Relationship Id="rId21" Type="http://schemas.openxmlformats.org/officeDocument/2006/relationships/image" Target="../media/image936.png"/><Relationship Id="rId34" Type="http://schemas.openxmlformats.org/officeDocument/2006/relationships/image" Target="../media/image949.svg"/><Relationship Id="rId42" Type="http://schemas.openxmlformats.org/officeDocument/2006/relationships/image" Target="../media/image957.svg"/><Relationship Id="rId47" Type="http://schemas.openxmlformats.org/officeDocument/2006/relationships/image" Target="../media/image962.png"/><Relationship Id="rId50" Type="http://schemas.openxmlformats.org/officeDocument/2006/relationships/image" Target="../media/image965.svg"/><Relationship Id="rId7" Type="http://schemas.openxmlformats.org/officeDocument/2006/relationships/image" Target="../media/image92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31.svg"/><Relationship Id="rId29" Type="http://schemas.openxmlformats.org/officeDocument/2006/relationships/image" Target="../media/image944.png"/><Relationship Id="rId11" Type="http://schemas.openxmlformats.org/officeDocument/2006/relationships/image" Target="../media/image926.png"/><Relationship Id="rId24" Type="http://schemas.openxmlformats.org/officeDocument/2006/relationships/image" Target="../media/image939.svg"/><Relationship Id="rId32" Type="http://schemas.openxmlformats.org/officeDocument/2006/relationships/image" Target="../media/image947.svg"/><Relationship Id="rId37" Type="http://schemas.openxmlformats.org/officeDocument/2006/relationships/image" Target="../media/image952.png"/><Relationship Id="rId40" Type="http://schemas.openxmlformats.org/officeDocument/2006/relationships/image" Target="../media/image955.svg"/><Relationship Id="rId45" Type="http://schemas.openxmlformats.org/officeDocument/2006/relationships/image" Target="../media/image960.png"/><Relationship Id="rId5" Type="http://schemas.openxmlformats.org/officeDocument/2006/relationships/image" Target="../media/image920.png"/><Relationship Id="rId15" Type="http://schemas.openxmlformats.org/officeDocument/2006/relationships/image" Target="../media/image930.png"/><Relationship Id="rId23" Type="http://schemas.openxmlformats.org/officeDocument/2006/relationships/image" Target="../media/image938.png"/><Relationship Id="rId28" Type="http://schemas.openxmlformats.org/officeDocument/2006/relationships/image" Target="../media/image943.svg"/><Relationship Id="rId36" Type="http://schemas.openxmlformats.org/officeDocument/2006/relationships/image" Target="../media/image951.svg"/><Relationship Id="rId49" Type="http://schemas.openxmlformats.org/officeDocument/2006/relationships/image" Target="../media/image964.png"/><Relationship Id="rId10" Type="http://schemas.openxmlformats.org/officeDocument/2006/relationships/image" Target="../media/image925.svg"/><Relationship Id="rId19" Type="http://schemas.openxmlformats.org/officeDocument/2006/relationships/image" Target="../media/image934.png"/><Relationship Id="rId31" Type="http://schemas.openxmlformats.org/officeDocument/2006/relationships/image" Target="../media/image946.png"/><Relationship Id="rId44" Type="http://schemas.openxmlformats.org/officeDocument/2006/relationships/image" Target="../media/image959.svg"/><Relationship Id="rId4" Type="http://schemas.openxmlformats.org/officeDocument/2006/relationships/image" Target="../media/image919.svg"/><Relationship Id="rId9" Type="http://schemas.openxmlformats.org/officeDocument/2006/relationships/image" Target="../media/image924.png"/><Relationship Id="rId14" Type="http://schemas.openxmlformats.org/officeDocument/2006/relationships/image" Target="../media/image929.svg"/><Relationship Id="rId22" Type="http://schemas.openxmlformats.org/officeDocument/2006/relationships/image" Target="../media/image937.svg"/><Relationship Id="rId27" Type="http://schemas.openxmlformats.org/officeDocument/2006/relationships/image" Target="../media/image942.png"/><Relationship Id="rId30" Type="http://schemas.openxmlformats.org/officeDocument/2006/relationships/image" Target="../media/image945.svg"/><Relationship Id="rId35" Type="http://schemas.openxmlformats.org/officeDocument/2006/relationships/image" Target="../media/image950.png"/><Relationship Id="rId43" Type="http://schemas.openxmlformats.org/officeDocument/2006/relationships/image" Target="../media/image958.png"/><Relationship Id="rId48" Type="http://schemas.openxmlformats.org/officeDocument/2006/relationships/image" Target="../media/image963.svg"/><Relationship Id="rId8" Type="http://schemas.openxmlformats.org/officeDocument/2006/relationships/image" Target="../media/image923.svg"/><Relationship Id="rId3" Type="http://schemas.openxmlformats.org/officeDocument/2006/relationships/image" Target="../media/image918.png"/><Relationship Id="rId12" Type="http://schemas.openxmlformats.org/officeDocument/2006/relationships/image" Target="../media/image927.svg"/><Relationship Id="rId17" Type="http://schemas.openxmlformats.org/officeDocument/2006/relationships/image" Target="../media/image932.png"/><Relationship Id="rId25" Type="http://schemas.openxmlformats.org/officeDocument/2006/relationships/image" Target="../media/image940.png"/><Relationship Id="rId33" Type="http://schemas.openxmlformats.org/officeDocument/2006/relationships/image" Target="../media/image948.png"/><Relationship Id="rId38" Type="http://schemas.openxmlformats.org/officeDocument/2006/relationships/image" Target="../media/image953.svg"/><Relationship Id="rId46" Type="http://schemas.openxmlformats.org/officeDocument/2006/relationships/image" Target="../media/image961.svg"/><Relationship Id="rId20" Type="http://schemas.openxmlformats.org/officeDocument/2006/relationships/image" Target="../media/image935.svg"/><Relationship Id="rId41" Type="http://schemas.openxmlformats.org/officeDocument/2006/relationships/image" Target="../media/image9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1.sv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6.png"/><Relationship Id="rId18" Type="http://schemas.openxmlformats.org/officeDocument/2006/relationships/image" Target="../media/image981.svg"/><Relationship Id="rId26" Type="http://schemas.openxmlformats.org/officeDocument/2006/relationships/image" Target="../media/image989.svg"/><Relationship Id="rId21" Type="http://schemas.openxmlformats.org/officeDocument/2006/relationships/image" Target="../media/image984.png"/><Relationship Id="rId34" Type="http://schemas.openxmlformats.org/officeDocument/2006/relationships/image" Target="../media/image997.svg"/><Relationship Id="rId7" Type="http://schemas.openxmlformats.org/officeDocument/2006/relationships/image" Target="../media/image970.png"/><Relationship Id="rId12" Type="http://schemas.openxmlformats.org/officeDocument/2006/relationships/image" Target="../media/image975.svg"/><Relationship Id="rId17" Type="http://schemas.openxmlformats.org/officeDocument/2006/relationships/image" Target="../media/image980.png"/><Relationship Id="rId25" Type="http://schemas.openxmlformats.org/officeDocument/2006/relationships/image" Target="../media/image988.png"/><Relationship Id="rId33" Type="http://schemas.openxmlformats.org/officeDocument/2006/relationships/image" Target="../media/image996.png"/><Relationship Id="rId38" Type="http://schemas.openxmlformats.org/officeDocument/2006/relationships/image" Target="../media/image1001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79.svg"/><Relationship Id="rId20" Type="http://schemas.openxmlformats.org/officeDocument/2006/relationships/image" Target="../media/image983.svg"/><Relationship Id="rId29" Type="http://schemas.openxmlformats.org/officeDocument/2006/relationships/image" Target="../media/image9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9.svg"/><Relationship Id="rId11" Type="http://schemas.openxmlformats.org/officeDocument/2006/relationships/image" Target="../media/image974.png"/><Relationship Id="rId24" Type="http://schemas.openxmlformats.org/officeDocument/2006/relationships/image" Target="../media/image987.svg"/><Relationship Id="rId32" Type="http://schemas.openxmlformats.org/officeDocument/2006/relationships/image" Target="../media/image995.svg"/><Relationship Id="rId37" Type="http://schemas.openxmlformats.org/officeDocument/2006/relationships/image" Target="../media/image1000.png"/><Relationship Id="rId5" Type="http://schemas.openxmlformats.org/officeDocument/2006/relationships/image" Target="../media/image968.png"/><Relationship Id="rId15" Type="http://schemas.openxmlformats.org/officeDocument/2006/relationships/image" Target="../media/image978.png"/><Relationship Id="rId23" Type="http://schemas.openxmlformats.org/officeDocument/2006/relationships/image" Target="../media/image986.png"/><Relationship Id="rId28" Type="http://schemas.openxmlformats.org/officeDocument/2006/relationships/image" Target="../media/image991.svg"/><Relationship Id="rId36" Type="http://schemas.openxmlformats.org/officeDocument/2006/relationships/image" Target="../media/image999.svg"/><Relationship Id="rId10" Type="http://schemas.openxmlformats.org/officeDocument/2006/relationships/image" Target="../media/image973.svg"/><Relationship Id="rId19" Type="http://schemas.openxmlformats.org/officeDocument/2006/relationships/image" Target="../media/image982.png"/><Relationship Id="rId31" Type="http://schemas.openxmlformats.org/officeDocument/2006/relationships/image" Target="../media/image994.png"/><Relationship Id="rId4" Type="http://schemas.openxmlformats.org/officeDocument/2006/relationships/image" Target="../media/image967.svg"/><Relationship Id="rId9" Type="http://schemas.openxmlformats.org/officeDocument/2006/relationships/image" Target="../media/image972.png"/><Relationship Id="rId14" Type="http://schemas.openxmlformats.org/officeDocument/2006/relationships/image" Target="../media/image977.svg"/><Relationship Id="rId22" Type="http://schemas.openxmlformats.org/officeDocument/2006/relationships/image" Target="../media/image985.svg"/><Relationship Id="rId27" Type="http://schemas.openxmlformats.org/officeDocument/2006/relationships/image" Target="../media/image990.png"/><Relationship Id="rId30" Type="http://schemas.openxmlformats.org/officeDocument/2006/relationships/image" Target="../media/image993.svg"/><Relationship Id="rId35" Type="http://schemas.openxmlformats.org/officeDocument/2006/relationships/image" Target="../media/image998.png"/><Relationship Id="rId8" Type="http://schemas.openxmlformats.org/officeDocument/2006/relationships/image" Target="../media/image971.svg"/><Relationship Id="rId3" Type="http://schemas.openxmlformats.org/officeDocument/2006/relationships/image" Target="../media/image966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2.png"/><Relationship Id="rId18" Type="http://schemas.openxmlformats.org/officeDocument/2006/relationships/image" Target="../media/image1017.svg"/><Relationship Id="rId26" Type="http://schemas.openxmlformats.org/officeDocument/2006/relationships/image" Target="../media/image1025.svg"/><Relationship Id="rId39" Type="http://schemas.openxmlformats.org/officeDocument/2006/relationships/image" Target="../media/image1038.png"/><Relationship Id="rId21" Type="http://schemas.openxmlformats.org/officeDocument/2006/relationships/image" Target="../media/image1020.png"/><Relationship Id="rId34" Type="http://schemas.openxmlformats.org/officeDocument/2006/relationships/image" Target="../media/image1033.svg"/><Relationship Id="rId42" Type="http://schemas.openxmlformats.org/officeDocument/2006/relationships/image" Target="../media/image1041.svg"/><Relationship Id="rId47" Type="http://schemas.openxmlformats.org/officeDocument/2006/relationships/image" Target="../media/image1046.png"/><Relationship Id="rId50" Type="http://schemas.openxmlformats.org/officeDocument/2006/relationships/image" Target="../media/image1049.svg"/><Relationship Id="rId7" Type="http://schemas.openxmlformats.org/officeDocument/2006/relationships/image" Target="../media/image100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15.svg"/><Relationship Id="rId29" Type="http://schemas.openxmlformats.org/officeDocument/2006/relationships/image" Target="../media/image1028.png"/><Relationship Id="rId11" Type="http://schemas.openxmlformats.org/officeDocument/2006/relationships/image" Target="../media/image1010.png"/><Relationship Id="rId24" Type="http://schemas.openxmlformats.org/officeDocument/2006/relationships/image" Target="../media/image1023.svg"/><Relationship Id="rId32" Type="http://schemas.openxmlformats.org/officeDocument/2006/relationships/image" Target="../media/image1031.svg"/><Relationship Id="rId37" Type="http://schemas.openxmlformats.org/officeDocument/2006/relationships/image" Target="../media/image1036.png"/><Relationship Id="rId40" Type="http://schemas.openxmlformats.org/officeDocument/2006/relationships/image" Target="../media/image1039.svg"/><Relationship Id="rId45" Type="http://schemas.openxmlformats.org/officeDocument/2006/relationships/image" Target="../media/image1044.png"/><Relationship Id="rId5" Type="http://schemas.openxmlformats.org/officeDocument/2006/relationships/image" Target="../media/image1004.png"/><Relationship Id="rId15" Type="http://schemas.openxmlformats.org/officeDocument/2006/relationships/image" Target="../media/image1014.png"/><Relationship Id="rId23" Type="http://schemas.openxmlformats.org/officeDocument/2006/relationships/image" Target="../media/image1022.png"/><Relationship Id="rId28" Type="http://schemas.openxmlformats.org/officeDocument/2006/relationships/image" Target="../media/image1027.svg"/><Relationship Id="rId36" Type="http://schemas.openxmlformats.org/officeDocument/2006/relationships/image" Target="../media/image1035.svg"/><Relationship Id="rId49" Type="http://schemas.openxmlformats.org/officeDocument/2006/relationships/image" Target="../media/image1048.png"/><Relationship Id="rId10" Type="http://schemas.openxmlformats.org/officeDocument/2006/relationships/image" Target="../media/image1009.svg"/><Relationship Id="rId19" Type="http://schemas.openxmlformats.org/officeDocument/2006/relationships/image" Target="../media/image1018.png"/><Relationship Id="rId31" Type="http://schemas.openxmlformats.org/officeDocument/2006/relationships/image" Target="../media/image1030.png"/><Relationship Id="rId44" Type="http://schemas.openxmlformats.org/officeDocument/2006/relationships/image" Target="../media/image1043.svg"/><Relationship Id="rId4" Type="http://schemas.openxmlformats.org/officeDocument/2006/relationships/image" Target="../media/image1003.svg"/><Relationship Id="rId9" Type="http://schemas.openxmlformats.org/officeDocument/2006/relationships/image" Target="../media/image1008.png"/><Relationship Id="rId14" Type="http://schemas.openxmlformats.org/officeDocument/2006/relationships/image" Target="../media/image1013.svg"/><Relationship Id="rId22" Type="http://schemas.openxmlformats.org/officeDocument/2006/relationships/image" Target="../media/image1021.svg"/><Relationship Id="rId27" Type="http://schemas.openxmlformats.org/officeDocument/2006/relationships/image" Target="../media/image1026.png"/><Relationship Id="rId30" Type="http://schemas.openxmlformats.org/officeDocument/2006/relationships/image" Target="../media/image1029.svg"/><Relationship Id="rId35" Type="http://schemas.openxmlformats.org/officeDocument/2006/relationships/image" Target="../media/image1034.png"/><Relationship Id="rId43" Type="http://schemas.openxmlformats.org/officeDocument/2006/relationships/image" Target="../media/image1042.png"/><Relationship Id="rId48" Type="http://schemas.openxmlformats.org/officeDocument/2006/relationships/image" Target="../media/image1047.svg"/><Relationship Id="rId8" Type="http://schemas.openxmlformats.org/officeDocument/2006/relationships/image" Target="../media/image1007.svg"/><Relationship Id="rId3" Type="http://schemas.openxmlformats.org/officeDocument/2006/relationships/image" Target="../media/image1002.png"/><Relationship Id="rId12" Type="http://schemas.openxmlformats.org/officeDocument/2006/relationships/image" Target="../media/image1011.svg"/><Relationship Id="rId17" Type="http://schemas.openxmlformats.org/officeDocument/2006/relationships/image" Target="../media/image1016.png"/><Relationship Id="rId25" Type="http://schemas.openxmlformats.org/officeDocument/2006/relationships/image" Target="../media/image1024.png"/><Relationship Id="rId33" Type="http://schemas.openxmlformats.org/officeDocument/2006/relationships/image" Target="../media/image1032.png"/><Relationship Id="rId38" Type="http://schemas.openxmlformats.org/officeDocument/2006/relationships/image" Target="../media/image1037.svg"/><Relationship Id="rId46" Type="http://schemas.openxmlformats.org/officeDocument/2006/relationships/image" Target="../media/image1045.svg"/><Relationship Id="rId20" Type="http://schemas.openxmlformats.org/officeDocument/2006/relationships/image" Target="../media/image1019.svg"/><Relationship Id="rId41" Type="http://schemas.openxmlformats.org/officeDocument/2006/relationships/image" Target="../media/image10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5.sv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0.png"/><Relationship Id="rId18" Type="http://schemas.openxmlformats.org/officeDocument/2006/relationships/image" Target="../media/image1065.svg"/><Relationship Id="rId26" Type="http://schemas.openxmlformats.org/officeDocument/2006/relationships/image" Target="../media/image1073.svg"/><Relationship Id="rId21" Type="http://schemas.openxmlformats.org/officeDocument/2006/relationships/image" Target="../media/image1068.png"/><Relationship Id="rId34" Type="http://schemas.openxmlformats.org/officeDocument/2006/relationships/image" Target="../media/image1081.svg"/><Relationship Id="rId7" Type="http://schemas.openxmlformats.org/officeDocument/2006/relationships/image" Target="../media/image1054.png"/><Relationship Id="rId12" Type="http://schemas.openxmlformats.org/officeDocument/2006/relationships/image" Target="../media/image1059.svg"/><Relationship Id="rId17" Type="http://schemas.openxmlformats.org/officeDocument/2006/relationships/image" Target="../media/image1064.png"/><Relationship Id="rId25" Type="http://schemas.openxmlformats.org/officeDocument/2006/relationships/image" Target="../media/image1072.png"/><Relationship Id="rId33" Type="http://schemas.openxmlformats.org/officeDocument/2006/relationships/image" Target="../media/image1080.png"/><Relationship Id="rId38" Type="http://schemas.openxmlformats.org/officeDocument/2006/relationships/image" Target="../media/image1085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63.svg"/><Relationship Id="rId20" Type="http://schemas.openxmlformats.org/officeDocument/2006/relationships/image" Target="../media/image1067.svg"/><Relationship Id="rId29" Type="http://schemas.openxmlformats.org/officeDocument/2006/relationships/image" Target="../media/image10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3.svg"/><Relationship Id="rId11" Type="http://schemas.openxmlformats.org/officeDocument/2006/relationships/image" Target="../media/image1058.png"/><Relationship Id="rId24" Type="http://schemas.openxmlformats.org/officeDocument/2006/relationships/image" Target="../media/image1071.svg"/><Relationship Id="rId32" Type="http://schemas.openxmlformats.org/officeDocument/2006/relationships/image" Target="../media/image1079.svg"/><Relationship Id="rId37" Type="http://schemas.openxmlformats.org/officeDocument/2006/relationships/image" Target="../media/image1084.png"/><Relationship Id="rId5" Type="http://schemas.openxmlformats.org/officeDocument/2006/relationships/image" Target="../media/image1052.png"/><Relationship Id="rId15" Type="http://schemas.openxmlformats.org/officeDocument/2006/relationships/image" Target="../media/image1062.png"/><Relationship Id="rId23" Type="http://schemas.openxmlformats.org/officeDocument/2006/relationships/image" Target="../media/image1070.png"/><Relationship Id="rId28" Type="http://schemas.openxmlformats.org/officeDocument/2006/relationships/image" Target="../media/image1075.svg"/><Relationship Id="rId36" Type="http://schemas.openxmlformats.org/officeDocument/2006/relationships/image" Target="../media/image1083.svg"/><Relationship Id="rId10" Type="http://schemas.openxmlformats.org/officeDocument/2006/relationships/image" Target="../media/image1057.svg"/><Relationship Id="rId19" Type="http://schemas.openxmlformats.org/officeDocument/2006/relationships/image" Target="../media/image1066.png"/><Relationship Id="rId31" Type="http://schemas.openxmlformats.org/officeDocument/2006/relationships/image" Target="../media/image1078.png"/><Relationship Id="rId4" Type="http://schemas.openxmlformats.org/officeDocument/2006/relationships/image" Target="../media/image1051.svg"/><Relationship Id="rId9" Type="http://schemas.openxmlformats.org/officeDocument/2006/relationships/image" Target="../media/image1056.png"/><Relationship Id="rId14" Type="http://schemas.openxmlformats.org/officeDocument/2006/relationships/image" Target="../media/image1061.svg"/><Relationship Id="rId22" Type="http://schemas.openxmlformats.org/officeDocument/2006/relationships/image" Target="../media/image1069.svg"/><Relationship Id="rId27" Type="http://schemas.openxmlformats.org/officeDocument/2006/relationships/image" Target="../media/image1074.png"/><Relationship Id="rId30" Type="http://schemas.openxmlformats.org/officeDocument/2006/relationships/image" Target="../media/image1077.svg"/><Relationship Id="rId35" Type="http://schemas.openxmlformats.org/officeDocument/2006/relationships/image" Target="../media/image1082.png"/><Relationship Id="rId8" Type="http://schemas.openxmlformats.org/officeDocument/2006/relationships/image" Target="../media/image1055.svg"/><Relationship Id="rId3" Type="http://schemas.openxmlformats.org/officeDocument/2006/relationships/image" Target="../media/image1050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6.png"/><Relationship Id="rId18" Type="http://schemas.openxmlformats.org/officeDocument/2006/relationships/image" Target="../media/image1101.svg"/><Relationship Id="rId26" Type="http://schemas.openxmlformats.org/officeDocument/2006/relationships/image" Target="../media/image1109.svg"/><Relationship Id="rId39" Type="http://schemas.openxmlformats.org/officeDocument/2006/relationships/image" Target="../media/image1122.png"/><Relationship Id="rId21" Type="http://schemas.openxmlformats.org/officeDocument/2006/relationships/image" Target="../media/image1104.png"/><Relationship Id="rId34" Type="http://schemas.openxmlformats.org/officeDocument/2006/relationships/image" Target="../media/image1117.svg"/><Relationship Id="rId42" Type="http://schemas.openxmlformats.org/officeDocument/2006/relationships/image" Target="../media/image1125.svg"/><Relationship Id="rId47" Type="http://schemas.openxmlformats.org/officeDocument/2006/relationships/image" Target="../media/image1130.png"/><Relationship Id="rId50" Type="http://schemas.openxmlformats.org/officeDocument/2006/relationships/image" Target="../media/image1133.svg"/><Relationship Id="rId7" Type="http://schemas.openxmlformats.org/officeDocument/2006/relationships/image" Target="../media/image109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99.svg"/><Relationship Id="rId29" Type="http://schemas.openxmlformats.org/officeDocument/2006/relationships/image" Target="../media/image1112.png"/><Relationship Id="rId11" Type="http://schemas.openxmlformats.org/officeDocument/2006/relationships/image" Target="../media/image1094.png"/><Relationship Id="rId24" Type="http://schemas.openxmlformats.org/officeDocument/2006/relationships/image" Target="../media/image1107.svg"/><Relationship Id="rId32" Type="http://schemas.openxmlformats.org/officeDocument/2006/relationships/image" Target="../media/image1115.svg"/><Relationship Id="rId37" Type="http://schemas.openxmlformats.org/officeDocument/2006/relationships/image" Target="../media/image1120.png"/><Relationship Id="rId40" Type="http://schemas.openxmlformats.org/officeDocument/2006/relationships/image" Target="../media/image1123.svg"/><Relationship Id="rId45" Type="http://schemas.openxmlformats.org/officeDocument/2006/relationships/image" Target="../media/image1128.png"/><Relationship Id="rId5" Type="http://schemas.openxmlformats.org/officeDocument/2006/relationships/image" Target="../media/image1088.png"/><Relationship Id="rId15" Type="http://schemas.openxmlformats.org/officeDocument/2006/relationships/image" Target="../media/image1098.png"/><Relationship Id="rId23" Type="http://schemas.openxmlformats.org/officeDocument/2006/relationships/image" Target="../media/image1106.png"/><Relationship Id="rId28" Type="http://schemas.openxmlformats.org/officeDocument/2006/relationships/image" Target="../media/image1111.svg"/><Relationship Id="rId36" Type="http://schemas.openxmlformats.org/officeDocument/2006/relationships/image" Target="../media/image1119.svg"/><Relationship Id="rId49" Type="http://schemas.openxmlformats.org/officeDocument/2006/relationships/image" Target="../media/image1132.png"/><Relationship Id="rId10" Type="http://schemas.openxmlformats.org/officeDocument/2006/relationships/image" Target="../media/image1093.svg"/><Relationship Id="rId19" Type="http://schemas.openxmlformats.org/officeDocument/2006/relationships/image" Target="../media/image1102.png"/><Relationship Id="rId31" Type="http://schemas.openxmlformats.org/officeDocument/2006/relationships/image" Target="../media/image1114.png"/><Relationship Id="rId44" Type="http://schemas.openxmlformats.org/officeDocument/2006/relationships/image" Target="../media/image1127.svg"/><Relationship Id="rId4" Type="http://schemas.openxmlformats.org/officeDocument/2006/relationships/image" Target="../media/image1087.svg"/><Relationship Id="rId9" Type="http://schemas.openxmlformats.org/officeDocument/2006/relationships/image" Target="../media/image1092.png"/><Relationship Id="rId14" Type="http://schemas.openxmlformats.org/officeDocument/2006/relationships/image" Target="../media/image1097.svg"/><Relationship Id="rId22" Type="http://schemas.openxmlformats.org/officeDocument/2006/relationships/image" Target="../media/image1105.svg"/><Relationship Id="rId27" Type="http://schemas.openxmlformats.org/officeDocument/2006/relationships/image" Target="../media/image1110.png"/><Relationship Id="rId30" Type="http://schemas.openxmlformats.org/officeDocument/2006/relationships/image" Target="../media/image1113.svg"/><Relationship Id="rId35" Type="http://schemas.openxmlformats.org/officeDocument/2006/relationships/image" Target="../media/image1118.png"/><Relationship Id="rId43" Type="http://schemas.openxmlformats.org/officeDocument/2006/relationships/image" Target="../media/image1126.png"/><Relationship Id="rId48" Type="http://schemas.openxmlformats.org/officeDocument/2006/relationships/image" Target="../media/image1131.svg"/><Relationship Id="rId8" Type="http://schemas.openxmlformats.org/officeDocument/2006/relationships/image" Target="../media/image1091.svg"/><Relationship Id="rId3" Type="http://schemas.openxmlformats.org/officeDocument/2006/relationships/image" Target="../media/image1086.png"/><Relationship Id="rId12" Type="http://schemas.openxmlformats.org/officeDocument/2006/relationships/image" Target="../media/image1095.svg"/><Relationship Id="rId17" Type="http://schemas.openxmlformats.org/officeDocument/2006/relationships/image" Target="../media/image1100.png"/><Relationship Id="rId25" Type="http://schemas.openxmlformats.org/officeDocument/2006/relationships/image" Target="../media/image1108.png"/><Relationship Id="rId33" Type="http://schemas.openxmlformats.org/officeDocument/2006/relationships/image" Target="../media/image1116.png"/><Relationship Id="rId38" Type="http://schemas.openxmlformats.org/officeDocument/2006/relationships/image" Target="../media/image1121.svg"/><Relationship Id="rId46" Type="http://schemas.openxmlformats.org/officeDocument/2006/relationships/image" Target="../media/image1129.svg"/><Relationship Id="rId20" Type="http://schemas.openxmlformats.org/officeDocument/2006/relationships/image" Target="../media/image1103.svg"/><Relationship Id="rId41" Type="http://schemas.openxmlformats.org/officeDocument/2006/relationships/image" Target="../media/image1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9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4.png"/><Relationship Id="rId18" Type="http://schemas.openxmlformats.org/officeDocument/2006/relationships/image" Target="../media/image1149.svg"/><Relationship Id="rId26" Type="http://schemas.openxmlformats.org/officeDocument/2006/relationships/image" Target="../media/image1157.svg"/><Relationship Id="rId21" Type="http://schemas.openxmlformats.org/officeDocument/2006/relationships/image" Target="../media/image1152.png"/><Relationship Id="rId34" Type="http://schemas.openxmlformats.org/officeDocument/2006/relationships/image" Target="../media/image1165.svg"/><Relationship Id="rId7" Type="http://schemas.openxmlformats.org/officeDocument/2006/relationships/image" Target="../media/image1138.png"/><Relationship Id="rId12" Type="http://schemas.openxmlformats.org/officeDocument/2006/relationships/image" Target="../media/image1143.svg"/><Relationship Id="rId17" Type="http://schemas.openxmlformats.org/officeDocument/2006/relationships/image" Target="../media/image1148.png"/><Relationship Id="rId25" Type="http://schemas.openxmlformats.org/officeDocument/2006/relationships/image" Target="../media/image1156.png"/><Relationship Id="rId33" Type="http://schemas.openxmlformats.org/officeDocument/2006/relationships/image" Target="../media/image1164.png"/><Relationship Id="rId38" Type="http://schemas.openxmlformats.org/officeDocument/2006/relationships/image" Target="../media/image1169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47.svg"/><Relationship Id="rId20" Type="http://schemas.openxmlformats.org/officeDocument/2006/relationships/image" Target="../media/image1151.svg"/><Relationship Id="rId29" Type="http://schemas.openxmlformats.org/officeDocument/2006/relationships/image" Target="../media/image1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7.svg"/><Relationship Id="rId11" Type="http://schemas.openxmlformats.org/officeDocument/2006/relationships/image" Target="../media/image1142.png"/><Relationship Id="rId24" Type="http://schemas.openxmlformats.org/officeDocument/2006/relationships/image" Target="../media/image1155.svg"/><Relationship Id="rId32" Type="http://schemas.openxmlformats.org/officeDocument/2006/relationships/image" Target="../media/image1163.svg"/><Relationship Id="rId37" Type="http://schemas.openxmlformats.org/officeDocument/2006/relationships/image" Target="../media/image1168.png"/><Relationship Id="rId5" Type="http://schemas.openxmlformats.org/officeDocument/2006/relationships/image" Target="../media/image1136.png"/><Relationship Id="rId15" Type="http://schemas.openxmlformats.org/officeDocument/2006/relationships/image" Target="../media/image1146.png"/><Relationship Id="rId23" Type="http://schemas.openxmlformats.org/officeDocument/2006/relationships/image" Target="../media/image1154.png"/><Relationship Id="rId28" Type="http://schemas.openxmlformats.org/officeDocument/2006/relationships/image" Target="../media/image1159.svg"/><Relationship Id="rId36" Type="http://schemas.openxmlformats.org/officeDocument/2006/relationships/image" Target="../media/image1167.svg"/><Relationship Id="rId10" Type="http://schemas.openxmlformats.org/officeDocument/2006/relationships/image" Target="../media/image1141.svg"/><Relationship Id="rId19" Type="http://schemas.openxmlformats.org/officeDocument/2006/relationships/image" Target="../media/image1150.png"/><Relationship Id="rId31" Type="http://schemas.openxmlformats.org/officeDocument/2006/relationships/image" Target="../media/image1162.png"/><Relationship Id="rId4" Type="http://schemas.openxmlformats.org/officeDocument/2006/relationships/image" Target="../media/image1135.svg"/><Relationship Id="rId9" Type="http://schemas.openxmlformats.org/officeDocument/2006/relationships/image" Target="../media/image1140.png"/><Relationship Id="rId14" Type="http://schemas.openxmlformats.org/officeDocument/2006/relationships/image" Target="../media/image1145.svg"/><Relationship Id="rId22" Type="http://schemas.openxmlformats.org/officeDocument/2006/relationships/image" Target="../media/image1153.svg"/><Relationship Id="rId27" Type="http://schemas.openxmlformats.org/officeDocument/2006/relationships/image" Target="../media/image1158.png"/><Relationship Id="rId30" Type="http://schemas.openxmlformats.org/officeDocument/2006/relationships/image" Target="../media/image1161.svg"/><Relationship Id="rId35" Type="http://schemas.openxmlformats.org/officeDocument/2006/relationships/image" Target="../media/image1166.png"/><Relationship Id="rId8" Type="http://schemas.openxmlformats.org/officeDocument/2006/relationships/image" Target="../media/image1139.svg"/><Relationship Id="rId3" Type="http://schemas.openxmlformats.org/officeDocument/2006/relationships/image" Target="../media/image113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0.png"/><Relationship Id="rId18" Type="http://schemas.openxmlformats.org/officeDocument/2006/relationships/image" Target="../media/image1185.svg"/><Relationship Id="rId26" Type="http://schemas.openxmlformats.org/officeDocument/2006/relationships/image" Target="../media/image1193.svg"/><Relationship Id="rId39" Type="http://schemas.openxmlformats.org/officeDocument/2006/relationships/image" Target="../media/image1206.png"/><Relationship Id="rId21" Type="http://schemas.openxmlformats.org/officeDocument/2006/relationships/image" Target="../media/image1188.png"/><Relationship Id="rId34" Type="http://schemas.openxmlformats.org/officeDocument/2006/relationships/image" Target="../media/image1201.svg"/><Relationship Id="rId42" Type="http://schemas.openxmlformats.org/officeDocument/2006/relationships/image" Target="../media/image1209.svg"/><Relationship Id="rId47" Type="http://schemas.openxmlformats.org/officeDocument/2006/relationships/image" Target="../media/image1214.png"/><Relationship Id="rId50" Type="http://schemas.openxmlformats.org/officeDocument/2006/relationships/image" Target="../media/image1217.svg"/><Relationship Id="rId7" Type="http://schemas.openxmlformats.org/officeDocument/2006/relationships/image" Target="../media/image117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83.svg"/><Relationship Id="rId29" Type="http://schemas.openxmlformats.org/officeDocument/2006/relationships/image" Target="../media/image1196.png"/><Relationship Id="rId11" Type="http://schemas.openxmlformats.org/officeDocument/2006/relationships/image" Target="../media/image1178.png"/><Relationship Id="rId24" Type="http://schemas.openxmlformats.org/officeDocument/2006/relationships/image" Target="../media/image1191.svg"/><Relationship Id="rId32" Type="http://schemas.openxmlformats.org/officeDocument/2006/relationships/image" Target="../media/image1199.svg"/><Relationship Id="rId37" Type="http://schemas.openxmlformats.org/officeDocument/2006/relationships/image" Target="../media/image1204.png"/><Relationship Id="rId40" Type="http://schemas.openxmlformats.org/officeDocument/2006/relationships/image" Target="../media/image1207.svg"/><Relationship Id="rId45" Type="http://schemas.openxmlformats.org/officeDocument/2006/relationships/image" Target="../media/image1212.png"/><Relationship Id="rId5" Type="http://schemas.openxmlformats.org/officeDocument/2006/relationships/image" Target="../media/image1172.png"/><Relationship Id="rId15" Type="http://schemas.openxmlformats.org/officeDocument/2006/relationships/image" Target="../media/image1182.png"/><Relationship Id="rId23" Type="http://schemas.openxmlformats.org/officeDocument/2006/relationships/image" Target="../media/image1190.png"/><Relationship Id="rId28" Type="http://schemas.openxmlformats.org/officeDocument/2006/relationships/image" Target="../media/image1195.svg"/><Relationship Id="rId36" Type="http://schemas.openxmlformats.org/officeDocument/2006/relationships/image" Target="../media/image1203.svg"/><Relationship Id="rId49" Type="http://schemas.openxmlformats.org/officeDocument/2006/relationships/image" Target="../media/image1216.png"/><Relationship Id="rId10" Type="http://schemas.openxmlformats.org/officeDocument/2006/relationships/image" Target="../media/image1177.svg"/><Relationship Id="rId19" Type="http://schemas.openxmlformats.org/officeDocument/2006/relationships/image" Target="../media/image1186.png"/><Relationship Id="rId31" Type="http://schemas.openxmlformats.org/officeDocument/2006/relationships/image" Target="../media/image1198.png"/><Relationship Id="rId44" Type="http://schemas.openxmlformats.org/officeDocument/2006/relationships/image" Target="../media/image1211.svg"/><Relationship Id="rId4" Type="http://schemas.openxmlformats.org/officeDocument/2006/relationships/image" Target="../media/image1171.svg"/><Relationship Id="rId9" Type="http://schemas.openxmlformats.org/officeDocument/2006/relationships/image" Target="../media/image1176.png"/><Relationship Id="rId14" Type="http://schemas.openxmlformats.org/officeDocument/2006/relationships/image" Target="../media/image1181.svg"/><Relationship Id="rId22" Type="http://schemas.openxmlformats.org/officeDocument/2006/relationships/image" Target="../media/image1189.svg"/><Relationship Id="rId27" Type="http://schemas.openxmlformats.org/officeDocument/2006/relationships/image" Target="../media/image1194.png"/><Relationship Id="rId30" Type="http://schemas.openxmlformats.org/officeDocument/2006/relationships/image" Target="../media/image1197.svg"/><Relationship Id="rId35" Type="http://schemas.openxmlformats.org/officeDocument/2006/relationships/image" Target="../media/image1202.png"/><Relationship Id="rId43" Type="http://schemas.openxmlformats.org/officeDocument/2006/relationships/image" Target="../media/image1210.png"/><Relationship Id="rId48" Type="http://schemas.openxmlformats.org/officeDocument/2006/relationships/image" Target="../media/image1215.svg"/><Relationship Id="rId8" Type="http://schemas.openxmlformats.org/officeDocument/2006/relationships/image" Target="../media/image1175.svg"/><Relationship Id="rId3" Type="http://schemas.openxmlformats.org/officeDocument/2006/relationships/image" Target="../media/image1170.png"/><Relationship Id="rId12" Type="http://schemas.openxmlformats.org/officeDocument/2006/relationships/image" Target="../media/image1179.svg"/><Relationship Id="rId17" Type="http://schemas.openxmlformats.org/officeDocument/2006/relationships/image" Target="../media/image1184.png"/><Relationship Id="rId25" Type="http://schemas.openxmlformats.org/officeDocument/2006/relationships/image" Target="../media/image1192.png"/><Relationship Id="rId33" Type="http://schemas.openxmlformats.org/officeDocument/2006/relationships/image" Target="../media/image1200.png"/><Relationship Id="rId38" Type="http://schemas.openxmlformats.org/officeDocument/2006/relationships/image" Target="../media/image1205.svg"/><Relationship Id="rId46" Type="http://schemas.openxmlformats.org/officeDocument/2006/relationships/image" Target="../media/image1213.svg"/><Relationship Id="rId20" Type="http://schemas.openxmlformats.org/officeDocument/2006/relationships/image" Target="../media/image1187.svg"/><Relationship Id="rId41" Type="http://schemas.openxmlformats.org/officeDocument/2006/relationships/image" Target="../media/image1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3.svg"/><Relationship Id="rId13" Type="http://schemas.openxmlformats.org/officeDocument/2006/relationships/image" Target="../media/image1228.png"/><Relationship Id="rId3" Type="http://schemas.openxmlformats.org/officeDocument/2006/relationships/image" Target="../media/image1218.png"/><Relationship Id="rId7" Type="http://schemas.openxmlformats.org/officeDocument/2006/relationships/image" Target="../media/image1222.png"/><Relationship Id="rId12" Type="http://schemas.openxmlformats.org/officeDocument/2006/relationships/image" Target="../media/image122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1.svg"/><Relationship Id="rId11" Type="http://schemas.openxmlformats.org/officeDocument/2006/relationships/image" Target="../media/image1226.png"/><Relationship Id="rId5" Type="http://schemas.openxmlformats.org/officeDocument/2006/relationships/image" Target="../media/image1220.png"/><Relationship Id="rId10" Type="http://schemas.openxmlformats.org/officeDocument/2006/relationships/image" Target="../media/image1225.svg"/><Relationship Id="rId4" Type="http://schemas.openxmlformats.org/officeDocument/2006/relationships/image" Target="../media/image1219.svg"/><Relationship Id="rId9" Type="http://schemas.openxmlformats.org/officeDocument/2006/relationships/image" Target="../media/image1224.png"/><Relationship Id="rId14" Type="http://schemas.openxmlformats.org/officeDocument/2006/relationships/image" Target="../media/image1229.sv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0.png"/><Relationship Id="rId18" Type="http://schemas.openxmlformats.org/officeDocument/2006/relationships/image" Target="../media/image1245.svg"/><Relationship Id="rId26" Type="http://schemas.openxmlformats.org/officeDocument/2006/relationships/image" Target="../media/image1253.svg"/><Relationship Id="rId39" Type="http://schemas.openxmlformats.org/officeDocument/2006/relationships/image" Target="../media/image1266.png"/><Relationship Id="rId21" Type="http://schemas.openxmlformats.org/officeDocument/2006/relationships/image" Target="../media/image1248.png"/><Relationship Id="rId34" Type="http://schemas.openxmlformats.org/officeDocument/2006/relationships/image" Target="../media/image1261.svg"/><Relationship Id="rId42" Type="http://schemas.openxmlformats.org/officeDocument/2006/relationships/image" Target="../media/image1269.svg"/><Relationship Id="rId7" Type="http://schemas.openxmlformats.org/officeDocument/2006/relationships/image" Target="../media/image123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43.svg"/><Relationship Id="rId20" Type="http://schemas.openxmlformats.org/officeDocument/2006/relationships/image" Target="../media/image1247.svg"/><Relationship Id="rId29" Type="http://schemas.openxmlformats.org/officeDocument/2006/relationships/image" Target="../media/image1256.png"/><Relationship Id="rId41" Type="http://schemas.openxmlformats.org/officeDocument/2006/relationships/image" Target="../media/image12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3.svg"/><Relationship Id="rId11" Type="http://schemas.openxmlformats.org/officeDocument/2006/relationships/image" Target="../media/image1238.png"/><Relationship Id="rId24" Type="http://schemas.openxmlformats.org/officeDocument/2006/relationships/image" Target="../media/image1251.svg"/><Relationship Id="rId32" Type="http://schemas.openxmlformats.org/officeDocument/2006/relationships/image" Target="../media/image1259.svg"/><Relationship Id="rId37" Type="http://schemas.openxmlformats.org/officeDocument/2006/relationships/image" Target="../media/image1264.png"/><Relationship Id="rId40" Type="http://schemas.openxmlformats.org/officeDocument/2006/relationships/image" Target="../media/image1267.svg"/><Relationship Id="rId5" Type="http://schemas.openxmlformats.org/officeDocument/2006/relationships/image" Target="../media/image1232.png"/><Relationship Id="rId15" Type="http://schemas.openxmlformats.org/officeDocument/2006/relationships/image" Target="../media/image1242.png"/><Relationship Id="rId23" Type="http://schemas.openxmlformats.org/officeDocument/2006/relationships/image" Target="../media/image1250.png"/><Relationship Id="rId28" Type="http://schemas.openxmlformats.org/officeDocument/2006/relationships/image" Target="../media/image1255.svg"/><Relationship Id="rId36" Type="http://schemas.openxmlformats.org/officeDocument/2006/relationships/image" Target="../media/image1263.svg"/><Relationship Id="rId10" Type="http://schemas.openxmlformats.org/officeDocument/2006/relationships/image" Target="../media/image1237.svg"/><Relationship Id="rId19" Type="http://schemas.openxmlformats.org/officeDocument/2006/relationships/image" Target="../media/image1246.png"/><Relationship Id="rId31" Type="http://schemas.openxmlformats.org/officeDocument/2006/relationships/image" Target="../media/image1258.png"/><Relationship Id="rId44" Type="http://schemas.openxmlformats.org/officeDocument/2006/relationships/image" Target="../media/image1271.svg"/><Relationship Id="rId4" Type="http://schemas.openxmlformats.org/officeDocument/2006/relationships/image" Target="../media/image1231.svg"/><Relationship Id="rId9" Type="http://schemas.openxmlformats.org/officeDocument/2006/relationships/image" Target="../media/image1236.png"/><Relationship Id="rId14" Type="http://schemas.openxmlformats.org/officeDocument/2006/relationships/image" Target="../media/image1241.svg"/><Relationship Id="rId22" Type="http://schemas.openxmlformats.org/officeDocument/2006/relationships/image" Target="../media/image1249.svg"/><Relationship Id="rId27" Type="http://schemas.openxmlformats.org/officeDocument/2006/relationships/image" Target="../media/image1254.png"/><Relationship Id="rId30" Type="http://schemas.openxmlformats.org/officeDocument/2006/relationships/image" Target="../media/image1257.svg"/><Relationship Id="rId35" Type="http://schemas.openxmlformats.org/officeDocument/2006/relationships/image" Target="../media/image1262.png"/><Relationship Id="rId43" Type="http://schemas.openxmlformats.org/officeDocument/2006/relationships/image" Target="../media/image1270.png"/><Relationship Id="rId8" Type="http://schemas.openxmlformats.org/officeDocument/2006/relationships/image" Target="../media/image1235.svg"/><Relationship Id="rId3" Type="http://schemas.openxmlformats.org/officeDocument/2006/relationships/image" Target="../media/image1230.png"/><Relationship Id="rId12" Type="http://schemas.openxmlformats.org/officeDocument/2006/relationships/image" Target="../media/image1239.svg"/><Relationship Id="rId17" Type="http://schemas.openxmlformats.org/officeDocument/2006/relationships/image" Target="../media/image1244.png"/><Relationship Id="rId25" Type="http://schemas.openxmlformats.org/officeDocument/2006/relationships/image" Target="../media/image1252.png"/><Relationship Id="rId33" Type="http://schemas.openxmlformats.org/officeDocument/2006/relationships/image" Target="../media/image1260.png"/><Relationship Id="rId38" Type="http://schemas.openxmlformats.org/officeDocument/2006/relationships/image" Target="../media/image126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7.svg"/><Relationship Id="rId13" Type="http://schemas.openxmlformats.org/officeDocument/2006/relationships/image" Target="../media/image1282.png"/><Relationship Id="rId18" Type="http://schemas.openxmlformats.org/officeDocument/2006/relationships/image" Target="../media/image1287.svg"/><Relationship Id="rId3" Type="http://schemas.openxmlformats.org/officeDocument/2006/relationships/image" Target="../media/image1272.png"/><Relationship Id="rId7" Type="http://schemas.openxmlformats.org/officeDocument/2006/relationships/image" Target="../media/image1276.png"/><Relationship Id="rId12" Type="http://schemas.openxmlformats.org/officeDocument/2006/relationships/image" Target="../media/image1281.svg"/><Relationship Id="rId17" Type="http://schemas.openxmlformats.org/officeDocument/2006/relationships/image" Target="../media/image128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85.svg"/><Relationship Id="rId20" Type="http://schemas.openxmlformats.org/officeDocument/2006/relationships/image" Target="../media/image128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5.svg"/><Relationship Id="rId11" Type="http://schemas.openxmlformats.org/officeDocument/2006/relationships/image" Target="../media/image1280.png"/><Relationship Id="rId5" Type="http://schemas.openxmlformats.org/officeDocument/2006/relationships/image" Target="../media/image1274.png"/><Relationship Id="rId15" Type="http://schemas.openxmlformats.org/officeDocument/2006/relationships/image" Target="../media/image1284.png"/><Relationship Id="rId10" Type="http://schemas.openxmlformats.org/officeDocument/2006/relationships/image" Target="../media/image1279.svg"/><Relationship Id="rId19" Type="http://schemas.openxmlformats.org/officeDocument/2006/relationships/image" Target="../media/image1288.png"/><Relationship Id="rId4" Type="http://schemas.openxmlformats.org/officeDocument/2006/relationships/image" Target="../media/image1273.svg"/><Relationship Id="rId9" Type="http://schemas.openxmlformats.org/officeDocument/2006/relationships/image" Target="../media/image1278.png"/><Relationship Id="rId14" Type="http://schemas.openxmlformats.org/officeDocument/2006/relationships/image" Target="../media/image1283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9" Type="http://schemas.openxmlformats.org/officeDocument/2006/relationships/image" Target="../media/image89.svg"/><Relationship Id="rId21" Type="http://schemas.openxmlformats.org/officeDocument/2006/relationships/image" Target="../media/image71.svg"/><Relationship Id="rId34" Type="http://schemas.openxmlformats.org/officeDocument/2006/relationships/image" Target="../media/image84.png"/><Relationship Id="rId42" Type="http://schemas.openxmlformats.org/officeDocument/2006/relationships/image" Target="../media/image92.png"/><Relationship Id="rId47" Type="http://schemas.openxmlformats.org/officeDocument/2006/relationships/image" Target="../media/image97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9" Type="http://schemas.openxmlformats.org/officeDocument/2006/relationships/image" Target="../media/image79.svg"/><Relationship Id="rId11" Type="http://schemas.openxmlformats.org/officeDocument/2006/relationships/image" Target="../media/image61.svg"/><Relationship Id="rId24" Type="http://schemas.openxmlformats.org/officeDocument/2006/relationships/image" Target="../media/image74.png"/><Relationship Id="rId32" Type="http://schemas.openxmlformats.org/officeDocument/2006/relationships/image" Target="../media/image82.png"/><Relationship Id="rId37" Type="http://schemas.openxmlformats.org/officeDocument/2006/relationships/image" Target="../media/image87.svg"/><Relationship Id="rId40" Type="http://schemas.openxmlformats.org/officeDocument/2006/relationships/image" Target="../media/image90.png"/><Relationship Id="rId45" Type="http://schemas.openxmlformats.org/officeDocument/2006/relationships/image" Target="../media/image95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28" Type="http://schemas.openxmlformats.org/officeDocument/2006/relationships/image" Target="../media/image78.png"/><Relationship Id="rId36" Type="http://schemas.openxmlformats.org/officeDocument/2006/relationships/image" Target="../media/image86.png"/><Relationship Id="rId49" Type="http://schemas.openxmlformats.org/officeDocument/2006/relationships/image" Target="../media/image99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31" Type="http://schemas.openxmlformats.org/officeDocument/2006/relationships/image" Target="../media/image81.svg"/><Relationship Id="rId44" Type="http://schemas.openxmlformats.org/officeDocument/2006/relationships/image" Target="../media/image94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svg"/><Relationship Id="rId30" Type="http://schemas.openxmlformats.org/officeDocument/2006/relationships/image" Target="../media/image80.png"/><Relationship Id="rId35" Type="http://schemas.openxmlformats.org/officeDocument/2006/relationships/image" Target="../media/image85.svg"/><Relationship Id="rId43" Type="http://schemas.openxmlformats.org/officeDocument/2006/relationships/image" Target="../media/image93.svg"/><Relationship Id="rId48" Type="http://schemas.openxmlformats.org/officeDocument/2006/relationships/image" Target="../media/image98.png"/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5" Type="http://schemas.openxmlformats.org/officeDocument/2006/relationships/image" Target="../media/image75.svg"/><Relationship Id="rId33" Type="http://schemas.openxmlformats.org/officeDocument/2006/relationships/image" Target="../media/image83.svg"/><Relationship Id="rId38" Type="http://schemas.openxmlformats.org/officeDocument/2006/relationships/image" Target="../media/image88.png"/><Relationship Id="rId46" Type="http://schemas.openxmlformats.org/officeDocument/2006/relationships/image" Target="../media/image96.png"/><Relationship Id="rId20" Type="http://schemas.openxmlformats.org/officeDocument/2006/relationships/image" Target="../media/image70.png"/><Relationship Id="rId41" Type="http://schemas.openxmlformats.org/officeDocument/2006/relationships/image" Target="../media/image9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5.svg"/><Relationship Id="rId13" Type="http://schemas.openxmlformats.org/officeDocument/2006/relationships/image" Target="../media/image1300.png"/><Relationship Id="rId18" Type="http://schemas.openxmlformats.org/officeDocument/2006/relationships/image" Target="../media/image1305.svg"/><Relationship Id="rId3" Type="http://schemas.openxmlformats.org/officeDocument/2006/relationships/image" Target="../media/image1290.png"/><Relationship Id="rId7" Type="http://schemas.openxmlformats.org/officeDocument/2006/relationships/image" Target="../media/image1294.png"/><Relationship Id="rId12" Type="http://schemas.openxmlformats.org/officeDocument/2006/relationships/image" Target="../media/image1299.svg"/><Relationship Id="rId17" Type="http://schemas.openxmlformats.org/officeDocument/2006/relationships/image" Target="../media/image130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03.svg"/><Relationship Id="rId20" Type="http://schemas.openxmlformats.org/officeDocument/2006/relationships/image" Target="../media/image130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3.svg"/><Relationship Id="rId11" Type="http://schemas.openxmlformats.org/officeDocument/2006/relationships/image" Target="../media/image1298.png"/><Relationship Id="rId5" Type="http://schemas.openxmlformats.org/officeDocument/2006/relationships/image" Target="../media/image1292.png"/><Relationship Id="rId15" Type="http://schemas.openxmlformats.org/officeDocument/2006/relationships/image" Target="../media/image1302.png"/><Relationship Id="rId10" Type="http://schemas.openxmlformats.org/officeDocument/2006/relationships/image" Target="../media/image1297.svg"/><Relationship Id="rId19" Type="http://schemas.openxmlformats.org/officeDocument/2006/relationships/image" Target="../media/image1306.png"/><Relationship Id="rId4" Type="http://schemas.openxmlformats.org/officeDocument/2006/relationships/image" Target="../media/image1291.svg"/><Relationship Id="rId9" Type="http://schemas.openxmlformats.org/officeDocument/2006/relationships/image" Target="../media/image1296.png"/><Relationship Id="rId14" Type="http://schemas.openxmlformats.org/officeDocument/2006/relationships/image" Target="../media/image1301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8.png"/><Relationship Id="rId18" Type="http://schemas.openxmlformats.org/officeDocument/2006/relationships/image" Target="../media/image1323.svg"/><Relationship Id="rId26" Type="http://schemas.openxmlformats.org/officeDocument/2006/relationships/image" Target="../media/image1331.svg"/><Relationship Id="rId39" Type="http://schemas.openxmlformats.org/officeDocument/2006/relationships/image" Target="../media/image1344.png"/><Relationship Id="rId21" Type="http://schemas.openxmlformats.org/officeDocument/2006/relationships/image" Target="../media/image1326.png"/><Relationship Id="rId34" Type="http://schemas.openxmlformats.org/officeDocument/2006/relationships/image" Target="../media/image1339.svg"/><Relationship Id="rId42" Type="http://schemas.openxmlformats.org/officeDocument/2006/relationships/image" Target="../media/image1347.svg"/><Relationship Id="rId7" Type="http://schemas.openxmlformats.org/officeDocument/2006/relationships/image" Target="../media/image131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21.svg"/><Relationship Id="rId20" Type="http://schemas.openxmlformats.org/officeDocument/2006/relationships/image" Target="../media/image1325.svg"/><Relationship Id="rId29" Type="http://schemas.openxmlformats.org/officeDocument/2006/relationships/image" Target="../media/image1334.png"/><Relationship Id="rId41" Type="http://schemas.openxmlformats.org/officeDocument/2006/relationships/image" Target="../media/image13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1.svg"/><Relationship Id="rId11" Type="http://schemas.openxmlformats.org/officeDocument/2006/relationships/image" Target="../media/image1316.png"/><Relationship Id="rId24" Type="http://schemas.openxmlformats.org/officeDocument/2006/relationships/image" Target="../media/image1329.svg"/><Relationship Id="rId32" Type="http://schemas.openxmlformats.org/officeDocument/2006/relationships/image" Target="../media/image1337.svg"/><Relationship Id="rId37" Type="http://schemas.openxmlformats.org/officeDocument/2006/relationships/image" Target="../media/image1342.png"/><Relationship Id="rId40" Type="http://schemas.openxmlformats.org/officeDocument/2006/relationships/image" Target="../media/image1345.svg"/><Relationship Id="rId5" Type="http://schemas.openxmlformats.org/officeDocument/2006/relationships/image" Target="../media/image1310.png"/><Relationship Id="rId15" Type="http://schemas.openxmlformats.org/officeDocument/2006/relationships/image" Target="../media/image1320.png"/><Relationship Id="rId23" Type="http://schemas.openxmlformats.org/officeDocument/2006/relationships/image" Target="../media/image1328.png"/><Relationship Id="rId28" Type="http://schemas.openxmlformats.org/officeDocument/2006/relationships/image" Target="../media/image1333.svg"/><Relationship Id="rId36" Type="http://schemas.openxmlformats.org/officeDocument/2006/relationships/image" Target="../media/image1341.svg"/><Relationship Id="rId10" Type="http://schemas.openxmlformats.org/officeDocument/2006/relationships/image" Target="../media/image1315.svg"/><Relationship Id="rId19" Type="http://schemas.openxmlformats.org/officeDocument/2006/relationships/image" Target="../media/image1324.png"/><Relationship Id="rId31" Type="http://schemas.openxmlformats.org/officeDocument/2006/relationships/image" Target="../media/image1336.png"/><Relationship Id="rId44" Type="http://schemas.openxmlformats.org/officeDocument/2006/relationships/image" Target="../media/image1349.svg"/><Relationship Id="rId4" Type="http://schemas.openxmlformats.org/officeDocument/2006/relationships/image" Target="../media/image1309.svg"/><Relationship Id="rId9" Type="http://schemas.openxmlformats.org/officeDocument/2006/relationships/image" Target="../media/image1314.png"/><Relationship Id="rId14" Type="http://schemas.openxmlformats.org/officeDocument/2006/relationships/image" Target="../media/image1319.svg"/><Relationship Id="rId22" Type="http://schemas.openxmlformats.org/officeDocument/2006/relationships/image" Target="../media/image1327.svg"/><Relationship Id="rId27" Type="http://schemas.openxmlformats.org/officeDocument/2006/relationships/image" Target="../media/image1332.png"/><Relationship Id="rId30" Type="http://schemas.openxmlformats.org/officeDocument/2006/relationships/image" Target="../media/image1335.svg"/><Relationship Id="rId35" Type="http://schemas.openxmlformats.org/officeDocument/2006/relationships/image" Target="../media/image1340.png"/><Relationship Id="rId43" Type="http://schemas.openxmlformats.org/officeDocument/2006/relationships/image" Target="../media/image1348.png"/><Relationship Id="rId8" Type="http://schemas.openxmlformats.org/officeDocument/2006/relationships/image" Target="../media/image1313.svg"/><Relationship Id="rId3" Type="http://schemas.openxmlformats.org/officeDocument/2006/relationships/image" Target="../media/image1308.png"/><Relationship Id="rId12" Type="http://schemas.openxmlformats.org/officeDocument/2006/relationships/image" Target="../media/image1317.svg"/><Relationship Id="rId17" Type="http://schemas.openxmlformats.org/officeDocument/2006/relationships/image" Target="../media/image1322.png"/><Relationship Id="rId25" Type="http://schemas.openxmlformats.org/officeDocument/2006/relationships/image" Target="../media/image1330.png"/><Relationship Id="rId33" Type="http://schemas.openxmlformats.org/officeDocument/2006/relationships/image" Target="../media/image1338.png"/><Relationship Id="rId38" Type="http://schemas.openxmlformats.org/officeDocument/2006/relationships/image" Target="../media/image1343.sv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0.png"/><Relationship Id="rId18" Type="http://schemas.openxmlformats.org/officeDocument/2006/relationships/image" Target="../media/image1365.svg"/><Relationship Id="rId26" Type="http://schemas.openxmlformats.org/officeDocument/2006/relationships/image" Target="../media/image1373.svg"/><Relationship Id="rId39" Type="http://schemas.openxmlformats.org/officeDocument/2006/relationships/image" Target="../media/image1386.png"/><Relationship Id="rId21" Type="http://schemas.openxmlformats.org/officeDocument/2006/relationships/image" Target="../media/image1368.png"/><Relationship Id="rId34" Type="http://schemas.openxmlformats.org/officeDocument/2006/relationships/image" Target="../media/image1381.svg"/><Relationship Id="rId42" Type="http://schemas.openxmlformats.org/officeDocument/2006/relationships/image" Target="../media/image1389.svg"/><Relationship Id="rId7" Type="http://schemas.openxmlformats.org/officeDocument/2006/relationships/image" Target="../media/image135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63.svg"/><Relationship Id="rId20" Type="http://schemas.openxmlformats.org/officeDocument/2006/relationships/image" Target="../media/image1367.svg"/><Relationship Id="rId29" Type="http://schemas.openxmlformats.org/officeDocument/2006/relationships/image" Target="../media/image1376.png"/><Relationship Id="rId41" Type="http://schemas.openxmlformats.org/officeDocument/2006/relationships/image" Target="../media/image13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3.svg"/><Relationship Id="rId11" Type="http://schemas.openxmlformats.org/officeDocument/2006/relationships/image" Target="../media/image1358.png"/><Relationship Id="rId24" Type="http://schemas.openxmlformats.org/officeDocument/2006/relationships/image" Target="../media/image1371.svg"/><Relationship Id="rId32" Type="http://schemas.openxmlformats.org/officeDocument/2006/relationships/image" Target="../media/image1379.svg"/><Relationship Id="rId37" Type="http://schemas.openxmlformats.org/officeDocument/2006/relationships/image" Target="../media/image1384.png"/><Relationship Id="rId40" Type="http://schemas.openxmlformats.org/officeDocument/2006/relationships/image" Target="../media/image1387.svg"/><Relationship Id="rId5" Type="http://schemas.openxmlformats.org/officeDocument/2006/relationships/image" Target="../media/image1352.png"/><Relationship Id="rId15" Type="http://schemas.openxmlformats.org/officeDocument/2006/relationships/image" Target="../media/image1362.png"/><Relationship Id="rId23" Type="http://schemas.openxmlformats.org/officeDocument/2006/relationships/image" Target="../media/image1370.png"/><Relationship Id="rId28" Type="http://schemas.openxmlformats.org/officeDocument/2006/relationships/image" Target="../media/image1375.svg"/><Relationship Id="rId36" Type="http://schemas.openxmlformats.org/officeDocument/2006/relationships/image" Target="../media/image1383.svg"/><Relationship Id="rId10" Type="http://schemas.openxmlformats.org/officeDocument/2006/relationships/image" Target="../media/image1357.svg"/><Relationship Id="rId19" Type="http://schemas.openxmlformats.org/officeDocument/2006/relationships/image" Target="../media/image1366.png"/><Relationship Id="rId31" Type="http://schemas.openxmlformats.org/officeDocument/2006/relationships/image" Target="../media/image1378.png"/><Relationship Id="rId44" Type="http://schemas.openxmlformats.org/officeDocument/2006/relationships/image" Target="../media/image1391.svg"/><Relationship Id="rId4" Type="http://schemas.openxmlformats.org/officeDocument/2006/relationships/image" Target="../media/image1351.svg"/><Relationship Id="rId9" Type="http://schemas.openxmlformats.org/officeDocument/2006/relationships/image" Target="../media/image1356.png"/><Relationship Id="rId14" Type="http://schemas.openxmlformats.org/officeDocument/2006/relationships/image" Target="../media/image1361.svg"/><Relationship Id="rId22" Type="http://schemas.openxmlformats.org/officeDocument/2006/relationships/image" Target="../media/image1369.svg"/><Relationship Id="rId27" Type="http://schemas.openxmlformats.org/officeDocument/2006/relationships/image" Target="../media/image1374.png"/><Relationship Id="rId30" Type="http://schemas.openxmlformats.org/officeDocument/2006/relationships/image" Target="../media/image1377.svg"/><Relationship Id="rId35" Type="http://schemas.openxmlformats.org/officeDocument/2006/relationships/image" Target="../media/image1382.png"/><Relationship Id="rId43" Type="http://schemas.openxmlformats.org/officeDocument/2006/relationships/image" Target="../media/image1390.png"/><Relationship Id="rId8" Type="http://schemas.openxmlformats.org/officeDocument/2006/relationships/image" Target="../media/image1355.svg"/><Relationship Id="rId3" Type="http://schemas.openxmlformats.org/officeDocument/2006/relationships/image" Target="../media/image1350.png"/><Relationship Id="rId12" Type="http://schemas.openxmlformats.org/officeDocument/2006/relationships/image" Target="../media/image1359.svg"/><Relationship Id="rId17" Type="http://schemas.openxmlformats.org/officeDocument/2006/relationships/image" Target="../media/image1364.png"/><Relationship Id="rId25" Type="http://schemas.openxmlformats.org/officeDocument/2006/relationships/image" Target="../media/image1372.png"/><Relationship Id="rId33" Type="http://schemas.openxmlformats.org/officeDocument/2006/relationships/image" Target="../media/image1380.png"/><Relationship Id="rId38" Type="http://schemas.openxmlformats.org/officeDocument/2006/relationships/image" Target="../media/image1385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2.png"/><Relationship Id="rId18" Type="http://schemas.openxmlformats.org/officeDocument/2006/relationships/image" Target="../media/image1407.svg"/><Relationship Id="rId26" Type="http://schemas.openxmlformats.org/officeDocument/2006/relationships/image" Target="../media/image1415.svg"/><Relationship Id="rId39" Type="http://schemas.openxmlformats.org/officeDocument/2006/relationships/image" Target="../media/image1428.png"/><Relationship Id="rId21" Type="http://schemas.openxmlformats.org/officeDocument/2006/relationships/image" Target="../media/image1410.png"/><Relationship Id="rId34" Type="http://schemas.openxmlformats.org/officeDocument/2006/relationships/image" Target="../media/image1423.svg"/><Relationship Id="rId42" Type="http://schemas.openxmlformats.org/officeDocument/2006/relationships/image" Target="../media/image1431.svg"/><Relationship Id="rId7" Type="http://schemas.openxmlformats.org/officeDocument/2006/relationships/image" Target="../media/image139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05.svg"/><Relationship Id="rId20" Type="http://schemas.openxmlformats.org/officeDocument/2006/relationships/image" Target="../media/image1409.svg"/><Relationship Id="rId29" Type="http://schemas.openxmlformats.org/officeDocument/2006/relationships/image" Target="../media/image1418.png"/><Relationship Id="rId41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5.svg"/><Relationship Id="rId11" Type="http://schemas.openxmlformats.org/officeDocument/2006/relationships/image" Target="../media/image1400.png"/><Relationship Id="rId24" Type="http://schemas.openxmlformats.org/officeDocument/2006/relationships/image" Target="../media/image1413.svg"/><Relationship Id="rId32" Type="http://schemas.openxmlformats.org/officeDocument/2006/relationships/image" Target="../media/image1421.svg"/><Relationship Id="rId37" Type="http://schemas.openxmlformats.org/officeDocument/2006/relationships/image" Target="../media/image1426.png"/><Relationship Id="rId40" Type="http://schemas.openxmlformats.org/officeDocument/2006/relationships/image" Target="../media/image1429.svg"/><Relationship Id="rId5" Type="http://schemas.openxmlformats.org/officeDocument/2006/relationships/image" Target="../media/image1394.png"/><Relationship Id="rId15" Type="http://schemas.openxmlformats.org/officeDocument/2006/relationships/image" Target="../media/image1404.png"/><Relationship Id="rId23" Type="http://schemas.openxmlformats.org/officeDocument/2006/relationships/image" Target="../media/image1412.png"/><Relationship Id="rId28" Type="http://schemas.openxmlformats.org/officeDocument/2006/relationships/image" Target="../media/image1417.svg"/><Relationship Id="rId36" Type="http://schemas.openxmlformats.org/officeDocument/2006/relationships/image" Target="../media/image1425.svg"/><Relationship Id="rId10" Type="http://schemas.openxmlformats.org/officeDocument/2006/relationships/image" Target="../media/image1399.svg"/><Relationship Id="rId19" Type="http://schemas.openxmlformats.org/officeDocument/2006/relationships/image" Target="../media/image1408.png"/><Relationship Id="rId31" Type="http://schemas.openxmlformats.org/officeDocument/2006/relationships/image" Target="../media/image1420.png"/><Relationship Id="rId44" Type="http://schemas.openxmlformats.org/officeDocument/2006/relationships/image" Target="../media/image1433.svg"/><Relationship Id="rId4" Type="http://schemas.openxmlformats.org/officeDocument/2006/relationships/image" Target="../media/image1393.svg"/><Relationship Id="rId9" Type="http://schemas.openxmlformats.org/officeDocument/2006/relationships/image" Target="../media/image1398.png"/><Relationship Id="rId14" Type="http://schemas.openxmlformats.org/officeDocument/2006/relationships/image" Target="../media/image1403.svg"/><Relationship Id="rId22" Type="http://schemas.openxmlformats.org/officeDocument/2006/relationships/image" Target="../media/image1411.svg"/><Relationship Id="rId27" Type="http://schemas.openxmlformats.org/officeDocument/2006/relationships/image" Target="../media/image1416.png"/><Relationship Id="rId30" Type="http://schemas.openxmlformats.org/officeDocument/2006/relationships/image" Target="../media/image1419.svg"/><Relationship Id="rId35" Type="http://schemas.openxmlformats.org/officeDocument/2006/relationships/image" Target="../media/image1424.png"/><Relationship Id="rId43" Type="http://schemas.openxmlformats.org/officeDocument/2006/relationships/image" Target="../media/image1432.png"/><Relationship Id="rId8" Type="http://schemas.openxmlformats.org/officeDocument/2006/relationships/image" Target="../media/image1397.svg"/><Relationship Id="rId3" Type="http://schemas.openxmlformats.org/officeDocument/2006/relationships/image" Target="../media/image1392.png"/><Relationship Id="rId12" Type="http://schemas.openxmlformats.org/officeDocument/2006/relationships/image" Target="../media/image1401.svg"/><Relationship Id="rId17" Type="http://schemas.openxmlformats.org/officeDocument/2006/relationships/image" Target="../media/image1406.png"/><Relationship Id="rId25" Type="http://schemas.openxmlformats.org/officeDocument/2006/relationships/image" Target="../media/image1414.png"/><Relationship Id="rId33" Type="http://schemas.openxmlformats.org/officeDocument/2006/relationships/image" Target="../media/image1422.png"/><Relationship Id="rId38" Type="http://schemas.openxmlformats.org/officeDocument/2006/relationships/image" Target="../media/image1427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4.png"/><Relationship Id="rId18" Type="http://schemas.openxmlformats.org/officeDocument/2006/relationships/image" Target="../media/image1449.svg"/><Relationship Id="rId26" Type="http://schemas.openxmlformats.org/officeDocument/2006/relationships/image" Target="../media/image1457.svg"/><Relationship Id="rId39" Type="http://schemas.openxmlformats.org/officeDocument/2006/relationships/image" Target="../media/image1470.png"/><Relationship Id="rId21" Type="http://schemas.openxmlformats.org/officeDocument/2006/relationships/image" Target="../media/image1452.png"/><Relationship Id="rId34" Type="http://schemas.openxmlformats.org/officeDocument/2006/relationships/image" Target="../media/image1465.svg"/><Relationship Id="rId42" Type="http://schemas.openxmlformats.org/officeDocument/2006/relationships/image" Target="../media/image1473.svg"/><Relationship Id="rId47" Type="http://schemas.openxmlformats.org/officeDocument/2006/relationships/image" Target="../media/image1478.png"/><Relationship Id="rId50" Type="http://schemas.openxmlformats.org/officeDocument/2006/relationships/image" Target="../media/image1481.svg"/><Relationship Id="rId7" Type="http://schemas.openxmlformats.org/officeDocument/2006/relationships/image" Target="../media/image143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447.svg"/><Relationship Id="rId29" Type="http://schemas.openxmlformats.org/officeDocument/2006/relationships/image" Target="../media/image1460.png"/><Relationship Id="rId11" Type="http://schemas.openxmlformats.org/officeDocument/2006/relationships/image" Target="../media/image1442.png"/><Relationship Id="rId24" Type="http://schemas.openxmlformats.org/officeDocument/2006/relationships/image" Target="../media/image1455.svg"/><Relationship Id="rId32" Type="http://schemas.openxmlformats.org/officeDocument/2006/relationships/image" Target="../media/image1463.svg"/><Relationship Id="rId37" Type="http://schemas.openxmlformats.org/officeDocument/2006/relationships/image" Target="../media/image1468.png"/><Relationship Id="rId40" Type="http://schemas.openxmlformats.org/officeDocument/2006/relationships/image" Target="../media/image1471.svg"/><Relationship Id="rId45" Type="http://schemas.openxmlformats.org/officeDocument/2006/relationships/image" Target="../media/image1476.png"/><Relationship Id="rId5" Type="http://schemas.openxmlformats.org/officeDocument/2006/relationships/image" Target="../media/image1436.png"/><Relationship Id="rId15" Type="http://schemas.openxmlformats.org/officeDocument/2006/relationships/image" Target="../media/image1446.png"/><Relationship Id="rId23" Type="http://schemas.openxmlformats.org/officeDocument/2006/relationships/image" Target="../media/image1454.png"/><Relationship Id="rId28" Type="http://schemas.openxmlformats.org/officeDocument/2006/relationships/image" Target="../media/image1459.svg"/><Relationship Id="rId36" Type="http://schemas.openxmlformats.org/officeDocument/2006/relationships/image" Target="../media/image1467.svg"/><Relationship Id="rId49" Type="http://schemas.openxmlformats.org/officeDocument/2006/relationships/image" Target="../media/image1480.png"/><Relationship Id="rId10" Type="http://schemas.openxmlformats.org/officeDocument/2006/relationships/image" Target="../media/image1441.svg"/><Relationship Id="rId19" Type="http://schemas.openxmlformats.org/officeDocument/2006/relationships/image" Target="../media/image1450.png"/><Relationship Id="rId31" Type="http://schemas.openxmlformats.org/officeDocument/2006/relationships/image" Target="../media/image1462.png"/><Relationship Id="rId44" Type="http://schemas.openxmlformats.org/officeDocument/2006/relationships/image" Target="../media/image1475.svg"/><Relationship Id="rId4" Type="http://schemas.openxmlformats.org/officeDocument/2006/relationships/image" Target="../media/image1435.svg"/><Relationship Id="rId9" Type="http://schemas.openxmlformats.org/officeDocument/2006/relationships/image" Target="../media/image1440.png"/><Relationship Id="rId14" Type="http://schemas.openxmlformats.org/officeDocument/2006/relationships/image" Target="../media/image1445.svg"/><Relationship Id="rId22" Type="http://schemas.openxmlformats.org/officeDocument/2006/relationships/image" Target="../media/image1453.svg"/><Relationship Id="rId27" Type="http://schemas.openxmlformats.org/officeDocument/2006/relationships/image" Target="../media/image1458.png"/><Relationship Id="rId30" Type="http://schemas.openxmlformats.org/officeDocument/2006/relationships/image" Target="../media/image1461.svg"/><Relationship Id="rId35" Type="http://schemas.openxmlformats.org/officeDocument/2006/relationships/image" Target="../media/image1466.png"/><Relationship Id="rId43" Type="http://schemas.openxmlformats.org/officeDocument/2006/relationships/image" Target="../media/image1474.png"/><Relationship Id="rId48" Type="http://schemas.openxmlformats.org/officeDocument/2006/relationships/image" Target="../media/image1479.svg"/><Relationship Id="rId8" Type="http://schemas.openxmlformats.org/officeDocument/2006/relationships/image" Target="../media/image1439.svg"/><Relationship Id="rId3" Type="http://schemas.openxmlformats.org/officeDocument/2006/relationships/image" Target="../media/image1434.png"/><Relationship Id="rId12" Type="http://schemas.openxmlformats.org/officeDocument/2006/relationships/image" Target="../media/image1443.svg"/><Relationship Id="rId17" Type="http://schemas.openxmlformats.org/officeDocument/2006/relationships/image" Target="../media/image1448.png"/><Relationship Id="rId25" Type="http://schemas.openxmlformats.org/officeDocument/2006/relationships/image" Target="../media/image1456.png"/><Relationship Id="rId33" Type="http://schemas.openxmlformats.org/officeDocument/2006/relationships/image" Target="../media/image1464.png"/><Relationship Id="rId38" Type="http://schemas.openxmlformats.org/officeDocument/2006/relationships/image" Target="../media/image1469.svg"/><Relationship Id="rId46" Type="http://schemas.openxmlformats.org/officeDocument/2006/relationships/image" Target="../media/image1477.svg"/><Relationship Id="rId20" Type="http://schemas.openxmlformats.org/officeDocument/2006/relationships/image" Target="../media/image1451.svg"/><Relationship Id="rId41" Type="http://schemas.openxmlformats.org/officeDocument/2006/relationships/image" Target="../media/image14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7.svg"/><Relationship Id="rId3" Type="http://schemas.openxmlformats.org/officeDocument/2006/relationships/image" Target="../media/image1482.png"/><Relationship Id="rId7" Type="http://schemas.openxmlformats.org/officeDocument/2006/relationships/image" Target="../media/image14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5.svg"/><Relationship Id="rId5" Type="http://schemas.openxmlformats.org/officeDocument/2006/relationships/image" Target="../media/image1484.png"/><Relationship Id="rId4" Type="http://schemas.openxmlformats.org/officeDocument/2006/relationships/image" Target="../media/image1483.sv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8.png"/><Relationship Id="rId18" Type="http://schemas.openxmlformats.org/officeDocument/2006/relationships/image" Target="../media/image1503.svg"/><Relationship Id="rId26" Type="http://schemas.openxmlformats.org/officeDocument/2006/relationships/image" Target="../media/image1511.svg"/><Relationship Id="rId39" Type="http://schemas.openxmlformats.org/officeDocument/2006/relationships/image" Target="../media/image1524.png"/><Relationship Id="rId21" Type="http://schemas.openxmlformats.org/officeDocument/2006/relationships/image" Target="../media/image1506.png"/><Relationship Id="rId34" Type="http://schemas.openxmlformats.org/officeDocument/2006/relationships/image" Target="../media/image1519.svg"/><Relationship Id="rId42" Type="http://schemas.openxmlformats.org/officeDocument/2006/relationships/image" Target="../media/image1527.svg"/><Relationship Id="rId47" Type="http://schemas.openxmlformats.org/officeDocument/2006/relationships/image" Target="../media/image1532.png"/><Relationship Id="rId50" Type="http://schemas.openxmlformats.org/officeDocument/2006/relationships/image" Target="../media/image1535.svg"/><Relationship Id="rId7" Type="http://schemas.openxmlformats.org/officeDocument/2006/relationships/image" Target="../media/image1492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501.svg"/><Relationship Id="rId29" Type="http://schemas.openxmlformats.org/officeDocument/2006/relationships/image" Target="../media/image1514.png"/><Relationship Id="rId11" Type="http://schemas.openxmlformats.org/officeDocument/2006/relationships/image" Target="../media/image1496.png"/><Relationship Id="rId24" Type="http://schemas.openxmlformats.org/officeDocument/2006/relationships/image" Target="../media/image1509.svg"/><Relationship Id="rId32" Type="http://schemas.openxmlformats.org/officeDocument/2006/relationships/image" Target="../media/image1517.svg"/><Relationship Id="rId37" Type="http://schemas.openxmlformats.org/officeDocument/2006/relationships/image" Target="../media/image1522.png"/><Relationship Id="rId40" Type="http://schemas.openxmlformats.org/officeDocument/2006/relationships/image" Target="../media/image1525.svg"/><Relationship Id="rId45" Type="http://schemas.openxmlformats.org/officeDocument/2006/relationships/image" Target="../media/image1530.png"/><Relationship Id="rId5" Type="http://schemas.openxmlformats.org/officeDocument/2006/relationships/image" Target="../media/image1490.png"/><Relationship Id="rId15" Type="http://schemas.openxmlformats.org/officeDocument/2006/relationships/image" Target="../media/image1500.png"/><Relationship Id="rId23" Type="http://schemas.openxmlformats.org/officeDocument/2006/relationships/image" Target="../media/image1508.png"/><Relationship Id="rId28" Type="http://schemas.openxmlformats.org/officeDocument/2006/relationships/image" Target="../media/image1513.svg"/><Relationship Id="rId36" Type="http://schemas.openxmlformats.org/officeDocument/2006/relationships/image" Target="../media/image1521.svg"/><Relationship Id="rId49" Type="http://schemas.openxmlformats.org/officeDocument/2006/relationships/image" Target="../media/image1534.png"/><Relationship Id="rId10" Type="http://schemas.openxmlformats.org/officeDocument/2006/relationships/image" Target="../media/image1495.svg"/><Relationship Id="rId19" Type="http://schemas.openxmlformats.org/officeDocument/2006/relationships/image" Target="../media/image1504.png"/><Relationship Id="rId31" Type="http://schemas.openxmlformats.org/officeDocument/2006/relationships/image" Target="../media/image1516.png"/><Relationship Id="rId44" Type="http://schemas.openxmlformats.org/officeDocument/2006/relationships/image" Target="../media/image1529.svg"/><Relationship Id="rId4" Type="http://schemas.openxmlformats.org/officeDocument/2006/relationships/image" Target="../media/image1489.svg"/><Relationship Id="rId9" Type="http://schemas.openxmlformats.org/officeDocument/2006/relationships/image" Target="../media/image1494.png"/><Relationship Id="rId14" Type="http://schemas.openxmlformats.org/officeDocument/2006/relationships/image" Target="../media/image1499.svg"/><Relationship Id="rId22" Type="http://schemas.openxmlformats.org/officeDocument/2006/relationships/image" Target="../media/image1507.svg"/><Relationship Id="rId27" Type="http://schemas.openxmlformats.org/officeDocument/2006/relationships/image" Target="../media/image1512.png"/><Relationship Id="rId30" Type="http://schemas.openxmlformats.org/officeDocument/2006/relationships/image" Target="../media/image1515.svg"/><Relationship Id="rId35" Type="http://schemas.openxmlformats.org/officeDocument/2006/relationships/image" Target="../media/image1520.png"/><Relationship Id="rId43" Type="http://schemas.openxmlformats.org/officeDocument/2006/relationships/image" Target="../media/image1528.png"/><Relationship Id="rId48" Type="http://schemas.openxmlformats.org/officeDocument/2006/relationships/image" Target="../media/image1533.svg"/><Relationship Id="rId8" Type="http://schemas.openxmlformats.org/officeDocument/2006/relationships/image" Target="../media/image1493.svg"/><Relationship Id="rId3" Type="http://schemas.openxmlformats.org/officeDocument/2006/relationships/image" Target="../media/image1488.png"/><Relationship Id="rId12" Type="http://schemas.openxmlformats.org/officeDocument/2006/relationships/image" Target="../media/image1497.svg"/><Relationship Id="rId17" Type="http://schemas.openxmlformats.org/officeDocument/2006/relationships/image" Target="../media/image1502.png"/><Relationship Id="rId25" Type="http://schemas.openxmlformats.org/officeDocument/2006/relationships/image" Target="../media/image1510.png"/><Relationship Id="rId33" Type="http://schemas.openxmlformats.org/officeDocument/2006/relationships/image" Target="../media/image1518.png"/><Relationship Id="rId38" Type="http://schemas.openxmlformats.org/officeDocument/2006/relationships/image" Target="../media/image1523.svg"/><Relationship Id="rId46" Type="http://schemas.openxmlformats.org/officeDocument/2006/relationships/image" Target="../media/image1531.svg"/><Relationship Id="rId20" Type="http://schemas.openxmlformats.org/officeDocument/2006/relationships/image" Target="../media/image1505.svg"/><Relationship Id="rId41" Type="http://schemas.openxmlformats.org/officeDocument/2006/relationships/image" Target="../media/image15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1.sv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6.png"/><Relationship Id="rId18" Type="http://schemas.openxmlformats.org/officeDocument/2006/relationships/image" Target="../media/image1551.svg"/><Relationship Id="rId26" Type="http://schemas.openxmlformats.org/officeDocument/2006/relationships/image" Target="../media/image1559.svg"/><Relationship Id="rId39" Type="http://schemas.openxmlformats.org/officeDocument/2006/relationships/image" Target="../media/image1572.png"/><Relationship Id="rId21" Type="http://schemas.openxmlformats.org/officeDocument/2006/relationships/image" Target="../media/image1554.png"/><Relationship Id="rId34" Type="http://schemas.openxmlformats.org/officeDocument/2006/relationships/image" Target="../media/image1567.svg"/><Relationship Id="rId42" Type="http://schemas.openxmlformats.org/officeDocument/2006/relationships/image" Target="../media/image1575.svg"/><Relationship Id="rId47" Type="http://schemas.openxmlformats.org/officeDocument/2006/relationships/image" Target="../media/image1580.png"/><Relationship Id="rId50" Type="http://schemas.openxmlformats.org/officeDocument/2006/relationships/image" Target="../media/image1583.svg"/><Relationship Id="rId7" Type="http://schemas.openxmlformats.org/officeDocument/2006/relationships/image" Target="../media/image154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49.svg"/><Relationship Id="rId29" Type="http://schemas.openxmlformats.org/officeDocument/2006/relationships/image" Target="../media/image1562.png"/><Relationship Id="rId11" Type="http://schemas.openxmlformats.org/officeDocument/2006/relationships/image" Target="../media/image1544.png"/><Relationship Id="rId24" Type="http://schemas.openxmlformats.org/officeDocument/2006/relationships/image" Target="../media/image1557.svg"/><Relationship Id="rId32" Type="http://schemas.openxmlformats.org/officeDocument/2006/relationships/image" Target="../media/image1565.svg"/><Relationship Id="rId37" Type="http://schemas.openxmlformats.org/officeDocument/2006/relationships/image" Target="../media/image1570.png"/><Relationship Id="rId40" Type="http://schemas.openxmlformats.org/officeDocument/2006/relationships/image" Target="../media/image1573.svg"/><Relationship Id="rId45" Type="http://schemas.openxmlformats.org/officeDocument/2006/relationships/image" Target="../media/image1578.png"/><Relationship Id="rId5" Type="http://schemas.openxmlformats.org/officeDocument/2006/relationships/image" Target="../media/image1538.png"/><Relationship Id="rId15" Type="http://schemas.openxmlformats.org/officeDocument/2006/relationships/image" Target="../media/image1548.png"/><Relationship Id="rId23" Type="http://schemas.openxmlformats.org/officeDocument/2006/relationships/image" Target="../media/image1556.png"/><Relationship Id="rId28" Type="http://schemas.openxmlformats.org/officeDocument/2006/relationships/image" Target="../media/image1561.svg"/><Relationship Id="rId36" Type="http://schemas.openxmlformats.org/officeDocument/2006/relationships/image" Target="../media/image1569.svg"/><Relationship Id="rId49" Type="http://schemas.openxmlformats.org/officeDocument/2006/relationships/image" Target="../media/image1582.png"/><Relationship Id="rId10" Type="http://schemas.openxmlformats.org/officeDocument/2006/relationships/image" Target="../media/image1543.svg"/><Relationship Id="rId19" Type="http://schemas.openxmlformats.org/officeDocument/2006/relationships/image" Target="../media/image1552.png"/><Relationship Id="rId31" Type="http://schemas.openxmlformats.org/officeDocument/2006/relationships/image" Target="../media/image1564.png"/><Relationship Id="rId44" Type="http://schemas.openxmlformats.org/officeDocument/2006/relationships/image" Target="../media/image1577.svg"/><Relationship Id="rId4" Type="http://schemas.openxmlformats.org/officeDocument/2006/relationships/image" Target="../media/image1537.svg"/><Relationship Id="rId9" Type="http://schemas.openxmlformats.org/officeDocument/2006/relationships/image" Target="../media/image1542.png"/><Relationship Id="rId14" Type="http://schemas.openxmlformats.org/officeDocument/2006/relationships/image" Target="../media/image1547.svg"/><Relationship Id="rId22" Type="http://schemas.openxmlformats.org/officeDocument/2006/relationships/image" Target="../media/image1555.svg"/><Relationship Id="rId27" Type="http://schemas.openxmlformats.org/officeDocument/2006/relationships/image" Target="../media/image1560.png"/><Relationship Id="rId30" Type="http://schemas.openxmlformats.org/officeDocument/2006/relationships/image" Target="../media/image1563.svg"/><Relationship Id="rId35" Type="http://schemas.openxmlformats.org/officeDocument/2006/relationships/image" Target="../media/image1568.png"/><Relationship Id="rId43" Type="http://schemas.openxmlformats.org/officeDocument/2006/relationships/image" Target="../media/image1576.png"/><Relationship Id="rId48" Type="http://schemas.openxmlformats.org/officeDocument/2006/relationships/image" Target="../media/image1581.svg"/><Relationship Id="rId8" Type="http://schemas.openxmlformats.org/officeDocument/2006/relationships/image" Target="../media/image1541.svg"/><Relationship Id="rId3" Type="http://schemas.openxmlformats.org/officeDocument/2006/relationships/image" Target="../media/image1536.png"/><Relationship Id="rId12" Type="http://schemas.openxmlformats.org/officeDocument/2006/relationships/image" Target="../media/image1545.svg"/><Relationship Id="rId17" Type="http://schemas.openxmlformats.org/officeDocument/2006/relationships/image" Target="../media/image1550.png"/><Relationship Id="rId25" Type="http://schemas.openxmlformats.org/officeDocument/2006/relationships/image" Target="../media/image1558.png"/><Relationship Id="rId33" Type="http://schemas.openxmlformats.org/officeDocument/2006/relationships/image" Target="../media/image1566.png"/><Relationship Id="rId38" Type="http://schemas.openxmlformats.org/officeDocument/2006/relationships/image" Target="../media/image1571.svg"/><Relationship Id="rId46" Type="http://schemas.openxmlformats.org/officeDocument/2006/relationships/image" Target="../media/image1579.svg"/><Relationship Id="rId20" Type="http://schemas.openxmlformats.org/officeDocument/2006/relationships/image" Target="../media/image1553.svg"/><Relationship Id="rId41" Type="http://schemas.openxmlformats.org/officeDocument/2006/relationships/image" Target="../media/image15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9.svg"/><Relationship Id="rId13" Type="http://schemas.openxmlformats.org/officeDocument/2006/relationships/image" Target="../media/image1594.png"/><Relationship Id="rId18" Type="http://schemas.openxmlformats.org/officeDocument/2006/relationships/image" Target="../media/image1599.svg"/><Relationship Id="rId26" Type="http://schemas.openxmlformats.org/officeDocument/2006/relationships/image" Target="../media/image1607.svg"/><Relationship Id="rId3" Type="http://schemas.openxmlformats.org/officeDocument/2006/relationships/image" Target="../media/image1584.png"/><Relationship Id="rId21" Type="http://schemas.openxmlformats.org/officeDocument/2006/relationships/image" Target="../media/image1602.png"/><Relationship Id="rId7" Type="http://schemas.openxmlformats.org/officeDocument/2006/relationships/image" Target="../media/image1588.png"/><Relationship Id="rId12" Type="http://schemas.openxmlformats.org/officeDocument/2006/relationships/image" Target="../media/image1593.svg"/><Relationship Id="rId17" Type="http://schemas.openxmlformats.org/officeDocument/2006/relationships/image" Target="../media/image1598.png"/><Relationship Id="rId25" Type="http://schemas.openxmlformats.org/officeDocument/2006/relationships/image" Target="../media/image160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597.svg"/><Relationship Id="rId20" Type="http://schemas.openxmlformats.org/officeDocument/2006/relationships/image" Target="../media/image1601.svg"/><Relationship Id="rId29" Type="http://schemas.openxmlformats.org/officeDocument/2006/relationships/image" Target="../media/image1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87.svg"/><Relationship Id="rId11" Type="http://schemas.openxmlformats.org/officeDocument/2006/relationships/image" Target="../media/image1592.png"/><Relationship Id="rId24" Type="http://schemas.openxmlformats.org/officeDocument/2006/relationships/image" Target="../media/image1605.svg"/><Relationship Id="rId32" Type="http://schemas.openxmlformats.org/officeDocument/2006/relationships/image" Target="../media/image1613.svg"/><Relationship Id="rId5" Type="http://schemas.openxmlformats.org/officeDocument/2006/relationships/image" Target="../media/image1586.png"/><Relationship Id="rId15" Type="http://schemas.openxmlformats.org/officeDocument/2006/relationships/image" Target="../media/image1596.png"/><Relationship Id="rId23" Type="http://schemas.openxmlformats.org/officeDocument/2006/relationships/image" Target="../media/image1604.png"/><Relationship Id="rId28" Type="http://schemas.openxmlformats.org/officeDocument/2006/relationships/image" Target="../media/image1609.svg"/><Relationship Id="rId10" Type="http://schemas.openxmlformats.org/officeDocument/2006/relationships/image" Target="../media/image1591.svg"/><Relationship Id="rId19" Type="http://schemas.openxmlformats.org/officeDocument/2006/relationships/image" Target="../media/image1600.png"/><Relationship Id="rId31" Type="http://schemas.openxmlformats.org/officeDocument/2006/relationships/image" Target="../media/image1612.png"/><Relationship Id="rId4" Type="http://schemas.openxmlformats.org/officeDocument/2006/relationships/image" Target="../media/image1585.svg"/><Relationship Id="rId9" Type="http://schemas.openxmlformats.org/officeDocument/2006/relationships/image" Target="../media/image1590.png"/><Relationship Id="rId14" Type="http://schemas.openxmlformats.org/officeDocument/2006/relationships/image" Target="../media/image1595.svg"/><Relationship Id="rId22" Type="http://schemas.openxmlformats.org/officeDocument/2006/relationships/image" Target="../media/image1603.svg"/><Relationship Id="rId27" Type="http://schemas.openxmlformats.org/officeDocument/2006/relationships/image" Target="../media/image1608.png"/><Relationship Id="rId30" Type="http://schemas.openxmlformats.org/officeDocument/2006/relationships/image" Target="../media/image161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9.svg"/><Relationship Id="rId13" Type="http://schemas.openxmlformats.org/officeDocument/2006/relationships/image" Target="../media/image1624.png"/><Relationship Id="rId18" Type="http://schemas.openxmlformats.org/officeDocument/2006/relationships/image" Target="../media/image1629.svg"/><Relationship Id="rId26" Type="http://schemas.openxmlformats.org/officeDocument/2006/relationships/image" Target="../media/image1637.svg"/><Relationship Id="rId3" Type="http://schemas.openxmlformats.org/officeDocument/2006/relationships/image" Target="../media/image1614.png"/><Relationship Id="rId21" Type="http://schemas.openxmlformats.org/officeDocument/2006/relationships/image" Target="../media/image1632.png"/><Relationship Id="rId7" Type="http://schemas.openxmlformats.org/officeDocument/2006/relationships/image" Target="../media/image1618.png"/><Relationship Id="rId12" Type="http://schemas.openxmlformats.org/officeDocument/2006/relationships/image" Target="../media/image1623.svg"/><Relationship Id="rId17" Type="http://schemas.openxmlformats.org/officeDocument/2006/relationships/image" Target="../media/image1628.png"/><Relationship Id="rId25" Type="http://schemas.openxmlformats.org/officeDocument/2006/relationships/image" Target="../media/image1636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27.svg"/><Relationship Id="rId20" Type="http://schemas.openxmlformats.org/officeDocument/2006/relationships/image" Target="../media/image1631.svg"/><Relationship Id="rId29" Type="http://schemas.openxmlformats.org/officeDocument/2006/relationships/image" Target="../media/image1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7.svg"/><Relationship Id="rId11" Type="http://schemas.openxmlformats.org/officeDocument/2006/relationships/image" Target="../media/image1622.png"/><Relationship Id="rId24" Type="http://schemas.openxmlformats.org/officeDocument/2006/relationships/image" Target="../media/image1635.svg"/><Relationship Id="rId32" Type="http://schemas.openxmlformats.org/officeDocument/2006/relationships/image" Target="../media/image1643.svg"/><Relationship Id="rId5" Type="http://schemas.openxmlformats.org/officeDocument/2006/relationships/image" Target="../media/image1616.png"/><Relationship Id="rId15" Type="http://schemas.openxmlformats.org/officeDocument/2006/relationships/image" Target="../media/image1626.png"/><Relationship Id="rId23" Type="http://schemas.openxmlformats.org/officeDocument/2006/relationships/image" Target="../media/image1634.png"/><Relationship Id="rId28" Type="http://schemas.openxmlformats.org/officeDocument/2006/relationships/image" Target="../media/image1639.svg"/><Relationship Id="rId10" Type="http://schemas.openxmlformats.org/officeDocument/2006/relationships/image" Target="../media/image1621.svg"/><Relationship Id="rId19" Type="http://schemas.openxmlformats.org/officeDocument/2006/relationships/image" Target="../media/image1630.png"/><Relationship Id="rId31" Type="http://schemas.openxmlformats.org/officeDocument/2006/relationships/image" Target="../media/image1642.png"/><Relationship Id="rId4" Type="http://schemas.openxmlformats.org/officeDocument/2006/relationships/image" Target="../media/image1615.svg"/><Relationship Id="rId9" Type="http://schemas.openxmlformats.org/officeDocument/2006/relationships/image" Target="../media/image1620.png"/><Relationship Id="rId14" Type="http://schemas.openxmlformats.org/officeDocument/2006/relationships/image" Target="../media/image1625.svg"/><Relationship Id="rId22" Type="http://schemas.openxmlformats.org/officeDocument/2006/relationships/image" Target="../media/image1633.svg"/><Relationship Id="rId27" Type="http://schemas.openxmlformats.org/officeDocument/2006/relationships/image" Target="../media/image1638.png"/><Relationship Id="rId30" Type="http://schemas.openxmlformats.org/officeDocument/2006/relationships/image" Target="../media/image1641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26" Type="http://schemas.openxmlformats.org/officeDocument/2006/relationships/image" Target="../media/image123.svg"/><Relationship Id="rId39" Type="http://schemas.openxmlformats.org/officeDocument/2006/relationships/image" Target="../media/image136.png"/><Relationship Id="rId21" Type="http://schemas.openxmlformats.org/officeDocument/2006/relationships/image" Target="../media/image118.png"/><Relationship Id="rId34" Type="http://schemas.openxmlformats.org/officeDocument/2006/relationships/image" Target="../media/image131.svg"/><Relationship Id="rId42" Type="http://schemas.openxmlformats.org/officeDocument/2006/relationships/image" Target="../media/image139.svg"/><Relationship Id="rId47" Type="http://schemas.openxmlformats.org/officeDocument/2006/relationships/image" Target="../media/image144.png"/><Relationship Id="rId50" Type="http://schemas.openxmlformats.org/officeDocument/2006/relationships/image" Target="../media/image147.sv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3.svg"/><Relationship Id="rId29" Type="http://schemas.openxmlformats.org/officeDocument/2006/relationships/image" Target="../media/image126.png"/><Relationship Id="rId11" Type="http://schemas.openxmlformats.org/officeDocument/2006/relationships/image" Target="../media/image108.png"/><Relationship Id="rId24" Type="http://schemas.openxmlformats.org/officeDocument/2006/relationships/image" Target="../media/image121.svg"/><Relationship Id="rId32" Type="http://schemas.openxmlformats.org/officeDocument/2006/relationships/image" Target="../media/image129.svg"/><Relationship Id="rId37" Type="http://schemas.openxmlformats.org/officeDocument/2006/relationships/image" Target="../media/image134.png"/><Relationship Id="rId40" Type="http://schemas.openxmlformats.org/officeDocument/2006/relationships/image" Target="../media/image137.svg"/><Relationship Id="rId45" Type="http://schemas.openxmlformats.org/officeDocument/2006/relationships/image" Target="../media/image142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svg"/><Relationship Id="rId36" Type="http://schemas.openxmlformats.org/officeDocument/2006/relationships/image" Target="../media/image133.svg"/><Relationship Id="rId49" Type="http://schemas.openxmlformats.org/officeDocument/2006/relationships/image" Target="../media/image146.png"/><Relationship Id="rId10" Type="http://schemas.openxmlformats.org/officeDocument/2006/relationships/image" Target="../media/image107.svg"/><Relationship Id="rId19" Type="http://schemas.openxmlformats.org/officeDocument/2006/relationships/image" Target="../media/image116.png"/><Relationship Id="rId31" Type="http://schemas.openxmlformats.org/officeDocument/2006/relationships/image" Target="../media/image128.png"/><Relationship Id="rId44" Type="http://schemas.openxmlformats.org/officeDocument/2006/relationships/image" Target="../media/image141.svg"/><Relationship Id="rId4" Type="http://schemas.openxmlformats.org/officeDocument/2006/relationships/image" Target="../media/image101.svg"/><Relationship Id="rId9" Type="http://schemas.openxmlformats.org/officeDocument/2006/relationships/image" Target="../media/image106.png"/><Relationship Id="rId14" Type="http://schemas.openxmlformats.org/officeDocument/2006/relationships/image" Target="../media/image111.svg"/><Relationship Id="rId22" Type="http://schemas.openxmlformats.org/officeDocument/2006/relationships/image" Target="../media/image119.svg"/><Relationship Id="rId27" Type="http://schemas.openxmlformats.org/officeDocument/2006/relationships/image" Target="../media/image124.png"/><Relationship Id="rId30" Type="http://schemas.openxmlformats.org/officeDocument/2006/relationships/image" Target="../media/image127.sv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5.svg"/><Relationship Id="rId8" Type="http://schemas.openxmlformats.org/officeDocument/2006/relationships/image" Target="../media/image105.svg"/><Relationship Id="rId3" Type="http://schemas.openxmlformats.org/officeDocument/2006/relationships/image" Target="../media/image100.pn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svg"/><Relationship Id="rId46" Type="http://schemas.openxmlformats.org/officeDocument/2006/relationships/image" Target="../media/image143.svg"/><Relationship Id="rId20" Type="http://schemas.openxmlformats.org/officeDocument/2006/relationships/image" Target="../media/image117.sv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9.svg"/><Relationship Id="rId13" Type="http://schemas.openxmlformats.org/officeDocument/2006/relationships/image" Target="../media/image1654.png"/><Relationship Id="rId18" Type="http://schemas.openxmlformats.org/officeDocument/2006/relationships/image" Target="../media/image1659.svg"/><Relationship Id="rId3" Type="http://schemas.openxmlformats.org/officeDocument/2006/relationships/image" Target="../media/image1644.png"/><Relationship Id="rId7" Type="http://schemas.openxmlformats.org/officeDocument/2006/relationships/image" Target="../media/image1648.png"/><Relationship Id="rId12" Type="http://schemas.openxmlformats.org/officeDocument/2006/relationships/image" Target="../media/image1653.svg"/><Relationship Id="rId17" Type="http://schemas.openxmlformats.org/officeDocument/2006/relationships/image" Target="../media/image1658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57.svg"/><Relationship Id="rId20" Type="http://schemas.openxmlformats.org/officeDocument/2006/relationships/image" Target="../media/image16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7.svg"/><Relationship Id="rId11" Type="http://schemas.openxmlformats.org/officeDocument/2006/relationships/image" Target="../media/image1652.png"/><Relationship Id="rId5" Type="http://schemas.openxmlformats.org/officeDocument/2006/relationships/image" Target="../media/image1646.png"/><Relationship Id="rId15" Type="http://schemas.openxmlformats.org/officeDocument/2006/relationships/image" Target="../media/image1656.png"/><Relationship Id="rId10" Type="http://schemas.openxmlformats.org/officeDocument/2006/relationships/image" Target="../media/image1651.svg"/><Relationship Id="rId19" Type="http://schemas.openxmlformats.org/officeDocument/2006/relationships/image" Target="../media/image1660.png"/><Relationship Id="rId4" Type="http://schemas.openxmlformats.org/officeDocument/2006/relationships/image" Target="../media/image1645.svg"/><Relationship Id="rId9" Type="http://schemas.openxmlformats.org/officeDocument/2006/relationships/image" Target="../media/image1650.png"/><Relationship Id="rId14" Type="http://schemas.openxmlformats.org/officeDocument/2006/relationships/image" Target="../media/image165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7.svg"/><Relationship Id="rId13" Type="http://schemas.openxmlformats.org/officeDocument/2006/relationships/image" Target="../media/image1672.png"/><Relationship Id="rId18" Type="http://schemas.openxmlformats.org/officeDocument/2006/relationships/image" Target="../media/image1677.svg"/><Relationship Id="rId26" Type="http://schemas.openxmlformats.org/officeDocument/2006/relationships/image" Target="../media/image1685.svg"/><Relationship Id="rId3" Type="http://schemas.openxmlformats.org/officeDocument/2006/relationships/image" Target="../media/image1662.png"/><Relationship Id="rId21" Type="http://schemas.openxmlformats.org/officeDocument/2006/relationships/image" Target="../media/image1680.png"/><Relationship Id="rId7" Type="http://schemas.openxmlformats.org/officeDocument/2006/relationships/image" Target="../media/image1666.png"/><Relationship Id="rId12" Type="http://schemas.openxmlformats.org/officeDocument/2006/relationships/image" Target="../media/image1671.svg"/><Relationship Id="rId17" Type="http://schemas.openxmlformats.org/officeDocument/2006/relationships/image" Target="../media/image1676.png"/><Relationship Id="rId25" Type="http://schemas.openxmlformats.org/officeDocument/2006/relationships/image" Target="../media/image1684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75.svg"/><Relationship Id="rId20" Type="http://schemas.openxmlformats.org/officeDocument/2006/relationships/image" Target="../media/image167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5.svg"/><Relationship Id="rId11" Type="http://schemas.openxmlformats.org/officeDocument/2006/relationships/image" Target="../media/image1670.png"/><Relationship Id="rId24" Type="http://schemas.openxmlformats.org/officeDocument/2006/relationships/image" Target="../media/image1683.svg"/><Relationship Id="rId5" Type="http://schemas.openxmlformats.org/officeDocument/2006/relationships/image" Target="../media/image1664.png"/><Relationship Id="rId15" Type="http://schemas.openxmlformats.org/officeDocument/2006/relationships/image" Target="../media/image1674.png"/><Relationship Id="rId23" Type="http://schemas.openxmlformats.org/officeDocument/2006/relationships/image" Target="../media/image1682.png"/><Relationship Id="rId10" Type="http://schemas.openxmlformats.org/officeDocument/2006/relationships/image" Target="../media/image1669.svg"/><Relationship Id="rId19" Type="http://schemas.openxmlformats.org/officeDocument/2006/relationships/image" Target="../media/image1678.png"/><Relationship Id="rId4" Type="http://schemas.openxmlformats.org/officeDocument/2006/relationships/image" Target="../media/image1663.svg"/><Relationship Id="rId9" Type="http://schemas.openxmlformats.org/officeDocument/2006/relationships/image" Target="../media/image1668.png"/><Relationship Id="rId14" Type="http://schemas.openxmlformats.org/officeDocument/2006/relationships/image" Target="../media/image1673.svg"/><Relationship Id="rId22" Type="http://schemas.openxmlformats.org/officeDocument/2006/relationships/image" Target="../media/image168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svg"/><Relationship Id="rId13" Type="http://schemas.openxmlformats.org/officeDocument/2006/relationships/image" Target="../media/image1696.png"/><Relationship Id="rId3" Type="http://schemas.openxmlformats.org/officeDocument/2006/relationships/image" Target="../media/image1686.png"/><Relationship Id="rId7" Type="http://schemas.openxmlformats.org/officeDocument/2006/relationships/image" Target="../media/image1690.png"/><Relationship Id="rId12" Type="http://schemas.openxmlformats.org/officeDocument/2006/relationships/image" Target="../media/image1695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9.svg"/><Relationship Id="rId11" Type="http://schemas.openxmlformats.org/officeDocument/2006/relationships/image" Target="../media/image1694.png"/><Relationship Id="rId5" Type="http://schemas.openxmlformats.org/officeDocument/2006/relationships/image" Target="../media/image1688.png"/><Relationship Id="rId10" Type="http://schemas.openxmlformats.org/officeDocument/2006/relationships/image" Target="../media/image1693.svg"/><Relationship Id="rId4" Type="http://schemas.openxmlformats.org/officeDocument/2006/relationships/image" Target="../media/image1687.svg"/><Relationship Id="rId9" Type="http://schemas.openxmlformats.org/officeDocument/2006/relationships/image" Target="../media/image1692.png"/><Relationship Id="rId14" Type="http://schemas.openxmlformats.org/officeDocument/2006/relationships/image" Target="../media/image1697.sv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8.png"/><Relationship Id="rId18" Type="http://schemas.openxmlformats.org/officeDocument/2006/relationships/image" Target="../media/image1713.svg"/><Relationship Id="rId26" Type="http://schemas.openxmlformats.org/officeDocument/2006/relationships/image" Target="../media/image1721.svg"/><Relationship Id="rId39" Type="http://schemas.openxmlformats.org/officeDocument/2006/relationships/image" Target="../media/image1734.png"/><Relationship Id="rId21" Type="http://schemas.openxmlformats.org/officeDocument/2006/relationships/image" Target="../media/image1716.png"/><Relationship Id="rId34" Type="http://schemas.openxmlformats.org/officeDocument/2006/relationships/image" Target="../media/image1729.svg"/><Relationship Id="rId42" Type="http://schemas.openxmlformats.org/officeDocument/2006/relationships/image" Target="../media/image1737.svg"/><Relationship Id="rId7" Type="http://schemas.openxmlformats.org/officeDocument/2006/relationships/image" Target="../media/image170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711.svg"/><Relationship Id="rId20" Type="http://schemas.openxmlformats.org/officeDocument/2006/relationships/image" Target="../media/image1715.svg"/><Relationship Id="rId29" Type="http://schemas.openxmlformats.org/officeDocument/2006/relationships/image" Target="../media/image1724.png"/><Relationship Id="rId41" Type="http://schemas.openxmlformats.org/officeDocument/2006/relationships/image" Target="../media/image1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1.svg"/><Relationship Id="rId11" Type="http://schemas.openxmlformats.org/officeDocument/2006/relationships/image" Target="../media/image1706.png"/><Relationship Id="rId24" Type="http://schemas.openxmlformats.org/officeDocument/2006/relationships/image" Target="../media/image1719.svg"/><Relationship Id="rId32" Type="http://schemas.openxmlformats.org/officeDocument/2006/relationships/image" Target="../media/image1727.svg"/><Relationship Id="rId37" Type="http://schemas.openxmlformats.org/officeDocument/2006/relationships/image" Target="../media/image1732.png"/><Relationship Id="rId40" Type="http://schemas.openxmlformats.org/officeDocument/2006/relationships/image" Target="../media/image1735.svg"/><Relationship Id="rId5" Type="http://schemas.openxmlformats.org/officeDocument/2006/relationships/image" Target="../media/image1700.png"/><Relationship Id="rId15" Type="http://schemas.openxmlformats.org/officeDocument/2006/relationships/image" Target="../media/image1710.png"/><Relationship Id="rId23" Type="http://schemas.openxmlformats.org/officeDocument/2006/relationships/image" Target="../media/image1718.png"/><Relationship Id="rId28" Type="http://schemas.openxmlformats.org/officeDocument/2006/relationships/image" Target="../media/image1723.svg"/><Relationship Id="rId36" Type="http://schemas.openxmlformats.org/officeDocument/2006/relationships/image" Target="../media/image1731.svg"/><Relationship Id="rId10" Type="http://schemas.openxmlformats.org/officeDocument/2006/relationships/image" Target="../media/image1705.svg"/><Relationship Id="rId19" Type="http://schemas.openxmlformats.org/officeDocument/2006/relationships/image" Target="../media/image1714.png"/><Relationship Id="rId31" Type="http://schemas.openxmlformats.org/officeDocument/2006/relationships/image" Target="../media/image1726.png"/><Relationship Id="rId44" Type="http://schemas.openxmlformats.org/officeDocument/2006/relationships/image" Target="../media/image1739.svg"/><Relationship Id="rId4" Type="http://schemas.openxmlformats.org/officeDocument/2006/relationships/image" Target="../media/image1699.svg"/><Relationship Id="rId9" Type="http://schemas.openxmlformats.org/officeDocument/2006/relationships/image" Target="../media/image1704.png"/><Relationship Id="rId14" Type="http://schemas.openxmlformats.org/officeDocument/2006/relationships/image" Target="../media/image1709.svg"/><Relationship Id="rId22" Type="http://schemas.openxmlformats.org/officeDocument/2006/relationships/image" Target="../media/image1717.svg"/><Relationship Id="rId27" Type="http://schemas.openxmlformats.org/officeDocument/2006/relationships/image" Target="../media/image1722.png"/><Relationship Id="rId30" Type="http://schemas.openxmlformats.org/officeDocument/2006/relationships/image" Target="../media/image1725.svg"/><Relationship Id="rId35" Type="http://schemas.openxmlformats.org/officeDocument/2006/relationships/image" Target="../media/image1730.png"/><Relationship Id="rId43" Type="http://schemas.openxmlformats.org/officeDocument/2006/relationships/image" Target="../media/image1738.png"/><Relationship Id="rId8" Type="http://schemas.openxmlformats.org/officeDocument/2006/relationships/image" Target="../media/image1703.svg"/><Relationship Id="rId3" Type="http://schemas.openxmlformats.org/officeDocument/2006/relationships/image" Target="../media/image1698.png"/><Relationship Id="rId12" Type="http://schemas.openxmlformats.org/officeDocument/2006/relationships/image" Target="../media/image1707.svg"/><Relationship Id="rId17" Type="http://schemas.openxmlformats.org/officeDocument/2006/relationships/image" Target="../media/image1712.png"/><Relationship Id="rId25" Type="http://schemas.openxmlformats.org/officeDocument/2006/relationships/image" Target="../media/image1720.png"/><Relationship Id="rId33" Type="http://schemas.openxmlformats.org/officeDocument/2006/relationships/image" Target="../media/image1728.png"/><Relationship Id="rId38" Type="http://schemas.openxmlformats.org/officeDocument/2006/relationships/image" Target="../media/image1733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0.png"/><Relationship Id="rId18" Type="http://schemas.openxmlformats.org/officeDocument/2006/relationships/image" Target="../media/image1755.svg"/><Relationship Id="rId26" Type="http://schemas.openxmlformats.org/officeDocument/2006/relationships/image" Target="../media/image1763.svg"/><Relationship Id="rId39" Type="http://schemas.openxmlformats.org/officeDocument/2006/relationships/image" Target="../media/image1776.png"/><Relationship Id="rId21" Type="http://schemas.openxmlformats.org/officeDocument/2006/relationships/image" Target="../media/image1758.png"/><Relationship Id="rId34" Type="http://schemas.openxmlformats.org/officeDocument/2006/relationships/image" Target="../media/image1771.svg"/><Relationship Id="rId42" Type="http://schemas.openxmlformats.org/officeDocument/2006/relationships/image" Target="../media/image1779.svg"/><Relationship Id="rId47" Type="http://schemas.openxmlformats.org/officeDocument/2006/relationships/image" Target="../media/image1784.png"/><Relationship Id="rId50" Type="http://schemas.openxmlformats.org/officeDocument/2006/relationships/image" Target="../media/image1787.svg"/><Relationship Id="rId7" Type="http://schemas.openxmlformats.org/officeDocument/2006/relationships/image" Target="../media/image1744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753.svg"/><Relationship Id="rId29" Type="http://schemas.openxmlformats.org/officeDocument/2006/relationships/image" Target="../media/image1766.png"/><Relationship Id="rId11" Type="http://schemas.openxmlformats.org/officeDocument/2006/relationships/image" Target="../media/image1748.png"/><Relationship Id="rId24" Type="http://schemas.openxmlformats.org/officeDocument/2006/relationships/image" Target="../media/image1761.svg"/><Relationship Id="rId32" Type="http://schemas.openxmlformats.org/officeDocument/2006/relationships/image" Target="../media/image1769.svg"/><Relationship Id="rId37" Type="http://schemas.openxmlformats.org/officeDocument/2006/relationships/image" Target="../media/image1774.png"/><Relationship Id="rId40" Type="http://schemas.openxmlformats.org/officeDocument/2006/relationships/image" Target="../media/image1777.svg"/><Relationship Id="rId45" Type="http://schemas.openxmlformats.org/officeDocument/2006/relationships/image" Target="../media/image1782.png"/><Relationship Id="rId5" Type="http://schemas.openxmlformats.org/officeDocument/2006/relationships/image" Target="../media/image1742.png"/><Relationship Id="rId15" Type="http://schemas.openxmlformats.org/officeDocument/2006/relationships/image" Target="../media/image1752.png"/><Relationship Id="rId23" Type="http://schemas.openxmlformats.org/officeDocument/2006/relationships/image" Target="../media/image1760.png"/><Relationship Id="rId28" Type="http://schemas.openxmlformats.org/officeDocument/2006/relationships/image" Target="../media/image1765.svg"/><Relationship Id="rId36" Type="http://schemas.openxmlformats.org/officeDocument/2006/relationships/image" Target="../media/image1773.svg"/><Relationship Id="rId49" Type="http://schemas.openxmlformats.org/officeDocument/2006/relationships/image" Target="../media/image1786.png"/><Relationship Id="rId10" Type="http://schemas.openxmlformats.org/officeDocument/2006/relationships/image" Target="../media/image1747.svg"/><Relationship Id="rId19" Type="http://schemas.openxmlformats.org/officeDocument/2006/relationships/image" Target="../media/image1756.png"/><Relationship Id="rId31" Type="http://schemas.openxmlformats.org/officeDocument/2006/relationships/image" Target="../media/image1768.png"/><Relationship Id="rId44" Type="http://schemas.openxmlformats.org/officeDocument/2006/relationships/image" Target="../media/image1781.svg"/><Relationship Id="rId4" Type="http://schemas.openxmlformats.org/officeDocument/2006/relationships/image" Target="../media/image1741.svg"/><Relationship Id="rId9" Type="http://schemas.openxmlformats.org/officeDocument/2006/relationships/image" Target="../media/image1746.png"/><Relationship Id="rId14" Type="http://schemas.openxmlformats.org/officeDocument/2006/relationships/image" Target="../media/image1751.svg"/><Relationship Id="rId22" Type="http://schemas.openxmlformats.org/officeDocument/2006/relationships/image" Target="../media/image1759.svg"/><Relationship Id="rId27" Type="http://schemas.openxmlformats.org/officeDocument/2006/relationships/image" Target="../media/image1764.png"/><Relationship Id="rId30" Type="http://schemas.openxmlformats.org/officeDocument/2006/relationships/image" Target="../media/image1767.svg"/><Relationship Id="rId35" Type="http://schemas.openxmlformats.org/officeDocument/2006/relationships/image" Target="../media/image1772.png"/><Relationship Id="rId43" Type="http://schemas.openxmlformats.org/officeDocument/2006/relationships/image" Target="../media/image1780.png"/><Relationship Id="rId48" Type="http://schemas.openxmlformats.org/officeDocument/2006/relationships/image" Target="../media/image1785.svg"/><Relationship Id="rId8" Type="http://schemas.openxmlformats.org/officeDocument/2006/relationships/image" Target="../media/image1745.svg"/><Relationship Id="rId3" Type="http://schemas.openxmlformats.org/officeDocument/2006/relationships/image" Target="../media/image1740.png"/><Relationship Id="rId12" Type="http://schemas.openxmlformats.org/officeDocument/2006/relationships/image" Target="../media/image1749.svg"/><Relationship Id="rId17" Type="http://schemas.openxmlformats.org/officeDocument/2006/relationships/image" Target="../media/image1754.png"/><Relationship Id="rId25" Type="http://schemas.openxmlformats.org/officeDocument/2006/relationships/image" Target="../media/image1762.png"/><Relationship Id="rId33" Type="http://schemas.openxmlformats.org/officeDocument/2006/relationships/image" Target="../media/image1770.png"/><Relationship Id="rId38" Type="http://schemas.openxmlformats.org/officeDocument/2006/relationships/image" Target="../media/image1775.svg"/><Relationship Id="rId46" Type="http://schemas.openxmlformats.org/officeDocument/2006/relationships/image" Target="../media/image1783.svg"/><Relationship Id="rId20" Type="http://schemas.openxmlformats.org/officeDocument/2006/relationships/image" Target="../media/image1757.svg"/><Relationship Id="rId41" Type="http://schemas.openxmlformats.org/officeDocument/2006/relationships/image" Target="../media/image17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3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3.svg"/><Relationship Id="rId13" Type="http://schemas.openxmlformats.org/officeDocument/2006/relationships/image" Target="../media/image1798.png"/><Relationship Id="rId3" Type="http://schemas.openxmlformats.org/officeDocument/2006/relationships/image" Target="../media/image1788.png"/><Relationship Id="rId7" Type="http://schemas.openxmlformats.org/officeDocument/2006/relationships/image" Target="../media/image1792.png"/><Relationship Id="rId12" Type="http://schemas.openxmlformats.org/officeDocument/2006/relationships/image" Target="../media/image1797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1.svg"/><Relationship Id="rId11" Type="http://schemas.openxmlformats.org/officeDocument/2006/relationships/image" Target="../media/image1796.png"/><Relationship Id="rId5" Type="http://schemas.openxmlformats.org/officeDocument/2006/relationships/image" Target="../media/image1790.png"/><Relationship Id="rId10" Type="http://schemas.openxmlformats.org/officeDocument/2006/relationships/image" Target="../media/image1795.svg"/><Relationship Id="rId4" Type="http://schemas.openxmlformats.org/officeDocument/2006/relationships/image" Target="../media/image1789.svg"/><Relationship Id="rId9" Type="http://schemas.openxmlformats.org/officeDocument/2006/relationships/image" Target="../media/image1794.png"/><Relationship Id="rId14" Type="http://schemas.openxmlformats.org/officeDocument/2006/relationships/image" Target="../media/image1799.sv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0.png"/><Relationship Id="rId18" Type="http://schemas.openxmlformats.org/officeDocument/2006/relationships/image" Target="../media/image1815.svg"/><Relationship Id="rId26" Type="http://schemas.openxmlformats.org/officeDocument/2006/relationships/image" Target="../media/image1823.svg"/><Relationship Id="rId39" Type="http://schemas.openxmlformats.org/officeDocument/2006/relationships/image" Target="../media/image1836.png"/><Relationship Id="rId21" Type="http://schemas.openxmlformats.org/officeDocument/2006/relationships/image" Target="../media/image1818.png"/><Relationship Id="rId34" Type="http://schemas.openxmlformats.org/officeDocument/2006/relationships/image" Target="../media/image1831.svg"/><Relationship Id="rId42" Type="http://schemas.openxmlformats.org/officeDocument/2006/relationships/image" Target="../media/image1839.svg"/><Relationship Id="rId47" Type="http://schemas.openxmlformats.org/officeDocument/2006/relationships/image" Target="../media/image1844.png"/><Relationship Id="rId50" Type="http://schemas.openxmlformats.org/officeDocument/2006/relationships/image" Target="../media/image1847.svg"/><Relationship Id="rId7" Type="http://schemas.openxmlformats.org/officeDocument/2006/relationships/image" Target="../media/image1804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813.svg"/><Relationship Id="rId29" Type="http://schemas.openxmlformats.org/officeDocument/2006/relationships/image" Target="../media/image1826.png"/><Relationship Id="rId11" Type="http://schemas.openxmlformats.org/officeDocument/2006/relationships/image" Target="../media/image1808.png"/><Relationship Id="rId24" Type="http://schemas.openxmlformats.org/officeDocument/2006/relationships/image" Target="../media/image1821.svg"/><Relationship Id="rId32" Type="http://schemas.openxmlformats.org/officeDocument/2006/relationships/image" Target="../media/image1829.svg"/><Relationship Id="rId37" Type="http://schemas.openxmlformats.org/officeDocument/2006/relationships/image" Target="../media/image1834.png"/><Relationship Id="rId40" Type="http://schemas.openxmlformats.org/officeDocument/2006/relationships/image" Target="../media/image1837.svg"/><Relationship Id="rId45" Type="http://schemas.openxmlformats.org/officeDocument/2006/relationships/image" Target="../media/image1842.png"/><Relationship Id="rId5" Type="http://schemas.openxmlformats.org/officeDocument/2006/relationships/image" Target="../media/image1802.png"/><Relationship Id="rId15" Type="http://schemas.openxmlformats.org/officeDocument/2006/relationships/image" Target="../media/image1812.png"/><Relationship Id="rId23" Type="http://schemas.openxmlformats.org/officeDocument/2006/relationships/image" Target="../media/image1820.png"/><Relationship Id="rId28" Type="http://schemas.openxmlformats.org/officeDocument/2006/relationships/image" Target="../media/image1825.svg"/><Relationship Id="rId36" Type="http://schemas.openxmlformats.org/officeDocument/2006/relationships/image" Target="../media/image1833.svg"/><Relationship Id="rId49" Type="http://schemas.openxmlformats.org/officeDocument/2006/relationships/image" Target="../media/image1846.png"/><Relationship Id="rId10" Type="http://schemas.openxmlformats.org/officeDocument/2006/relationships/image" Target="../media/image1807.svg"/><Relationship Id="rId19" Type="http://schemas.openxmlformats.org/officeDocument/2006/relationships/image" Target="../media/image1816.png"/><Relationship Id="rId31" Type="http://schemas.openxmlformats.org/officeDocument/2006/relationships/image" Target="../media/image1828.png"/><Relationship Id="rId44" Type="http://schemas.openxmlformats.org/officeDocument/2006/relationships/image" Target="../media/image1841.svg"/><Relationship Id="rId4" Type="http://schemas.openxmlformats.org/officeDocument/2006/relationships/image" Target="../media/image1801.svg"/><Relationship Id="rId9" Type="http://schemas.openxmlformats.org/officeDocument/2006/relationships/image" Target="../media/image1806.png"/><Relationship Id="rId14" Type="http://schemas.openxmlformats.org/officeDocument/2006/relationships/image" Target="../media/image1811.svg"/><Relationship Id="rId22" Type="http://schemas.openxmlformats.org/officeDocument/2006/relationships/image" Target="../media/image1819.svg"/><Relationship Id="rId27" Type="http://schemas.openxmlformats.org/officeDocument/2006/relationships/image" Target="../media/image1824.png"/><Relationship Id="rId30" Type="http://schemas.openxmlformats.org/officeDocument/2006/relationships/image" Target="../media/image1827.svg"/><Relationship Id="rId35" Type="http://schemas.openxmlformats.org/officeDocument/2006/relationships/image" Target="../media/image1832.png"/><Relationship Id="rId43" Type="http://schemas.openxmlformats.org/officeDocument/2006/relationships/image" Target="../media/image1840.png"/><Relationship Id="rId48" Type="http://schemas.openxmlformats.org/officeDocument/2006/relationships/image" Target="../media/image1845.svg"/><Relationship Id="rId8" Type="http://schemas.openxmlformats.org/officeDocument/2006/relationships/image" Target="../media/image1805.svg"/><Relationship Id="rId3" Type="http://schemas.openxmlformats.org/officeDocument/2006/relationships/image" Target="../media/image1800.png"/><Relationship Id="rId12" Type="http://schemas.openxmlformats.org/officeDocument/2006/relationships/image" Target="../media/image1809.svg"/><Relationship Id="rId17" Type="http://schemas.openxmlformats.org/officeDocument/2006/relationships/image" Target="../media/image1814.png"/><Relationship Id="rId25" Type="http://schemas.openxmlformats.org/officeDocument/2006/relationships/image" Target="../media/image1822.png"/><Relationship Id="rId33" Type="http://schemas.openxmlformats.org/officeDocument/2006/relationships/image" Target="../media/image1830.png"/><Relationship Id="rId38" Type="http://schemas.openxmlformats.org/officeDocument/2006/relationships/image" Target="../media/image1835.svg"/><Relationship Id="rId46" Type="http://schemas.openxmlformats.org/officeDocument/2006/relationships/image" Target="../media/image1843.svg"/><Relationship Id="rId20" Type="http://schemas.openxmlformats.org/officeDocument/2006/relationships/image" Target="../media/image1817.svg"/><Relationship Id="rId41" Type="http://schemas.openxmlformats.org/officeDocument/2006/relationships/image" Target="../media/image18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3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3.svg"/><Relationship Id="rId13" Type="http://schemas.openxmlformats.org/officeDocument/2006/relationships/image" Target="../media/image1858.png"/><Relationship Id="rId18" Type="http://schemas.openxmlformats.org/officeDocument/2006/relationships/image" Target="../media/image1863.svg"/><Relationship Id="rId26" Type="http://schemas.openxmlformats.org/officeDocument/2006/relationships/image" Target="../media/image1871.svg"/><Relationship Id="rId3" Type="http://schemas.openxmlformats.org/officeDocument/2006/relationships/image" Target="../media/image1848.png"/><Relationship Id="rId21" Type="http://schemas.openxmlformats.org/officeDocument/2006/relationships/image" Target="../media/image1866.png"/><Relationship Id="rId7" Type="http://schemas.openxmlformats.org/officeDocument/2006/relationships/image" Target="../media/image1852.png"/><Relationship Id="rId12" Type="http://schemas.openxmlformats.org/officeDocument/2006/relationships/image" Target="../media/image1857.svg"/><Relationship Id="rId17" Type="http://schemas.openxmlformats.org/officeDocument/2006/relationships/image" Target="../media/image1862.png"/><Relationship Id="rId25" Type="http://schemas.openxmlformats.org/officeDocument/2006/relationships/image" Target="../media/image187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61.svg"/><Relationship Id="rId20" Type="http://schemas.openxmlformats.org/officeDocument/2006/relationships/image" Target="../media/image1865.svg"/><Relationship Id="rId29" Type="http://schemas.openxmlformats.org/officeDocument/2006/relationships/image" Target="../media/image18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51.svg"/><Relationship Id="rId11" Type="http://schemas.openxmlformats.org/officeDocument/2006/relationships/image" Target="../media/image1856.png"/><Relationship Id="rId24" Type="http://schemas.openxmlformats.org/officeDocument/2006/relationships/image" Target="../media/image1869.svg"/><Relationship Id="rId32" Type="http://schemas.openxmlformats.org/officeDocument/2006/relationships/image" Target="../media/image1877.svg"/><Relationship Id="rId5" Type="http://schemas.openxmlformats.org/officeDocument/2006/relationships/image" Target="../media/image1850.png"/><Relationship Id="rId15" Type="http://schemas.openxmlformats.org/officeDocument/2006/relationships/image" Target="../media/image1860.png"/><Relationship Id="rId23" Type="http://schemas.openxmlformats.org/officeDocument/2006/relationships/image" Target="../media/image1868.png"/><Relationship Id="rId28" Type="http://schemas.openxmlformats.org/officeDocument/2006/relationships/image" Target="../media/image1873.svg"/><Relationship Id="rId10" Type="http://schemas.openxmlformats.org/officeDocument/2006/relationships/image" Target="../media/image1855.svg"/><Relationship Id="rId19" Type="http://schemas.openxmlformats.org/officeDocument/2006/relationships/image" Target="../media/image1864.png"/><Relationship Id="rId31" Type="http://schemas.openxmlformats.org/officeDocument/2006/relationships/image" Target="../media/image1876.png"/><Relationship Id="rId4" Type="http://schemas.openxmlformats.org/officeDocument/2006/relationships/image" Target="../media/image1849.svg"/><Relationship Id="rId9" Type="http://schemas.openxmlformats.org/officeDocument/2006/relationships/image" Target="../media/image1854.png"/><Relationship Id="rId14" Type="http://schemas.openxmlformats.org/officeDocument/2006/relationships/image" Target="../media/image1859.svg"/><Relationship Id="rId22" Type="http://schemas.openxmlformats.org/officeDocument/2006/relationships/image" Target="../media/image1867.svg"/><Relationship Id="rId27" Type="http://schemas.openxmlformats.org/officeDocument/2006/relationships/image" Target="../media/image1872.png"/><Relationship Id="rId30" Type="http://schemas.openxmlformats.org/officeDocument/2006/relationships/image" Target="../media/image187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3.svg"/><Relationship Id="rId13" Type="http://schemas.openxmlformats.org/officeDocument/2006/relationships/image" Target="../media/image1888.png"/><Relationship Id="rId18" Type="http://schemas.openxmlformats.org/officeDocument/2006/relationships/image" Target="../media/image1893.svg"/><Relationship Id="rId26" Type="http://schemas.openxmlformats.org/officeDocument/2006/relationships/image" Target="../media/image1901.svg"/><Relationship Id="rId3" Type="http://schemas.openxmlformats.org/officeDocument/2006/relationships/image" Target="../media/image1878.png"/><Relationship Id="rId21" Type="http://schemas.openxmlformats.org/officeDocument/2006/relationships/image" Target="../media/image1896.png"/><Relationship Id="rId7" Type="http://schemas.openxmlformats.org/officeDocument/2006/relationships/image" Target="../media/image1882.png"/><Relationship Id="rId12" Type="http://schemas.openxmlformats.org/officeDocument/2006/relationships/image" Target="../media/image1887.svg"/><Relationship Id="rId17" Type="http://schemas.openxmlformats.org/officeDocument/2006/relationships/image" Target="../media/image1892.png"/><Relationship Id="rId25" Type="http://schemas.openxmlformats.org/officeDocument/2006/relationships/image" Target="../media/image190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891.svg"/><Relationship Id="rId20" Type="http://schemas.openxmlformats.org/officeDocument/2006/relationships/image" Target="../media/image1895.svg"/><Relationship Id="rId29" Type="http://schemas.openxmlformats.org/officeDocument/2006/relationships/image" Target="../media/image19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81.svg"/><Relationship Id="rId11" Type="http://schemas.openxmlformats.org/officeDocument/2006/relationships/image" Target="../media/image1886.png"/><Relationship Id="rId24" Type="http://schemas.openxmlformats.org/officeDocument/2006/relationships/image" Target="../media/image1899.svg"/><Relationship Id="rId32" Type="http://schemas.openxmlformats.org/officeDocument/2006/relationships/image" Target="../media/image1907.svg"/><Relationship Id="rId5" Type="http://schemas.openxmlformats.org/officeDocument/2006/relationships/image" Target="../media/image1880.png"/><Relationship Id="rId15" Type="http://schemas.openxmlformats.org/officeDocument/2006/relationships/image" Target="../media/image1890.png"/><Relationship Id="rId23" Type="http://schemas.openxmlformats.org/officeDocument/2006/relationships/image" Target="../media/image1898.png"/><Relationship Id="rId28" Type="http://schemas.openxmlformats.org/officeDocument/2006/relationships/image" Target="../media/image1903.svg"/><Relationship Id="rId10" Type="http://schemas.openxmlformats.org/officeDocument/2006/relationships/image" Target="../media/image1885.svg"/><Relationship Id="rId19" Type="http://schemas.openxmlformats.org/officeDocument/2006/relationships/image" Target="../media/image1894.png"/><Relationship Id="rId31" Type="http://schemas.openxmlformats.org/officeDocument/2006/relationships/image" Target="../media/image1906.png"/><Relationship Id="rId4" Type="http://schemas.openxmlformats.org/officeDocument/2006/relationships/image" Target="../media/image1879.svg"/><Relationship Id="rId9" Type="http://schemas.openxmlformats.org/officeDocument/2006/relationships/image" Target="../media/image1884.png"/><Relationship Id="rId14" Type="http://schemas.openxmlformats.org/officeDocument/2006/relationships/image" Target="../media/image1889.svg"/><Relationship Id="rId22" Type="http://schemas.openxmlformats.org/officeDocument/2006/relationships/image" Target="../media/image1897.svg"/><Relationship Id="rId27" Type="http://schemas.openxmlformats.org/officeDocument/2006/relationships/image" Target="../media/image1902.png"/><Relationship Id="rId30" Type="http://schemas.openxmlformats.org/officeDocument/2006/relationships/image" Target="../media/image1905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3.svg"/><Relationship Id="rId13" Type="http://schemas.openxmlformats.org/officeDocument/2006/relationships/image" Target="../media/image1918.png"/><Relationship Id="rId18" Type="http://schemas.openxmlformats.org/officeDocument/2006/relationships/image" Target="../media/image1923.svg"/><Relationship Id="rId26" Type="http://schemas.openxmlformats.org/officeDocument/2006/relationships/image" Target="../media/image1931.svg"/><Relationship Id="rId3" Type="http://schemas.openxmlformats.org/officeDocument/2006/relationships/image" Target="../media/image1908.png"/><Relationship Id="rId21" Type="http://schemas.openxmlformats.org/officeDocument/2006/relationships/image" Target="../media/image1926.png"/><Relationship Id="rId7" Type="http://schemas.openxmlformats.org/officeDocument/2006/relationships/image" Target="../media/image1912.png"/><Relationship Id="rId12" Type="http://schemas.openxmlformats.org/officeDocument/2006/relationships/image" Target="../media/image1917.svg"/><Relationship Id="rId17" Type="http://schemas.openxmlformats.org/officeDocument/2006/relationships/image" Target="../media/image1922.png"/><Relationship Id="rId25" Type="http://schemas.openxmlformats.org/officeDocument/2006/relationships/image" Target="../media/image193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1921.svg"/><Relationship Id="rId20" Type="http://schemas.openxmlformats.org/officeDocument/2006/relationships/image" Target="../media/image19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1.svg"/><Relationship Id="rId11" Type="http://schemas.openxmlformats.org/officeDocument/2006/relationships/image" Target="../media/image1916.png"/><Relationship Id="rId24" Type="http://schemas.openxmlformats.org/officeDocument/2006/relationships/image" Target="../media/image1929.svg"/><Relationship Id="rId5" Type="http://schemas.openxmlformats.org/officeDocument/2006/relationships/image" Target="../media/image1910.png"/><Relationship Id="rId15" Type="http://schemas.openxmlformats.org/officeDocument/2006/relationships/image" Target="../media/image1920.png"/><Relationship Id="rId23" Type="http://schemas.openxmlformats.org/officeDocument/2006/relationships/image" Target="../media/image1928.png"/><Relationship Id="rId10" Type="http://schemas.openxmlformats.org/officeDocument/2006/relationships/image" Target="../media/image1915.svg"/><Relationship Id="rId19" Type="http://schemas.openxmlformats.org/officeDocument/2006/relationships/image" Target="../media/image1924.png"/><Relationship Id="rId4" Type="http://schemas.openxmlformats.org/officeDocument/2006/relationships/image" Target="../media/image1909.svg"/><Relationship Id="rId9" Type="http://schemas.openxmlformats.org/officeDocument/2006/relationships/image" Target="../media/image1914.png"/><Relationship Id="rId14" Type="http://schemas.openxmlformats.org/officeDocument/2006/relationships/image" Target="../media/image1919.svg"/><Relationship Id="rId22" Type="http://schemas.openxmlformats.org/officeDocument/2006/relationships/image" Target="../media/image19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10" Type="http://schemas.openxmlformats.org/officeDocument/2006/relationships/image" Target="../media/image155.svg"/><Relationship Id="rId4" Type="http://schemas.openxmlformats.org/officeDocument/2006/relationships/image" Target="../media/image149.svg"/><Relationship Id="rId9" Type="http://schemas.openxmlformats.org/officeDocument/2006/relationships/image" Target="../media/image15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7.svg"/><Relationship Id="rId13" Type="http://schemas.openxmlformats.org/officeDocument/2006/relationships/image" Target="../media/image1942.png"/><Relationship Id="rId3" Type="http://schemas.openxmlformats.org/officeDocument/2006/relationships/image" Target="../media/image1932.png"/><Relationship Id="rId7" Type="http://schemas.openxmlformats.org/officeDocument/2006/relationships/image" Target="../media/image1936.png"/><Relationship Id="rId12" Type="http://schemas.openxmlformats.org/officeDocument/2006/relationships/image" Target="../media/image1941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5.svg"/><Relationship Id="rId11" Type="http://schemas.openxmlformats.org/officeDocument/2006/relationships/image" Target="../media/image1940.png"/><Relationship Id="rId5" Type="http://schemas.openxmlformats.org/officeDocument/2006/relationships/image" Target="../media/image1934.png"/><Relationship Id="rId10" Type="http://schemas.openxmlformats.org/officeDocument/2006/relationships/image" Target="../media/image1939.svg"/><Relationship Id="rId4" Type="http://schemas.openxmlformats.org/officeDocument/2006/relationships/image" Target="../media/image1933.svg"/><Relationship Id="rId9" Type="http://schemas.openxmlformats.org/officeDocument/2006/relationships/image" Target="../media/image1938.png"/><Relationship Id="rId14" Type="http://schemas.openxmlformats.org/officeDocument/2006/relationships/image" Target="../media/image194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9.svg"/><Relationship Id="rId13" Type="http://schemas.openxmlformats.org/officeDocument/2006/relationships/image" Target="../media/image1954.png"/><Relationship Id="rId18" Type="http://schemas.openxmlformats.org/officeDocument/2006/relationships/image" Target="../media/image1959.svg"/><Relationship Id="rId26" Type="http://schemas.openxmlformats.org/officeDocument/2006/relationships/image" Target="../media/image1967.svg"/><Relationship Id="rId3" Type="http://schemas.openxmlformats.org/officeDocument/2006/relationships/image" Target="../media/image1944.png"/><Relationship Id="rId21" Type="http://schemas.openxmlformats.org/officeDocument/2006/relationships/image" Target="../media/image1962.png"/><Relationship Id="rId7" Type="http://schemas.openxmlformats.org/officeDocument/2006/relationships/image" Target="../media/image1948.png"/><Relationship Id="rId12" Type="http://schemas.openxmlformats.org/officeDocument/2006/relationships/image" Target="../media/image1953.svg"/><Relationship Id="rId17" Type="http://schemas.openxmlformats.org/officeDocument/2006/relationships/image" Target="../media/image1958.png"/><Relationship Id="rId25" Type="http://schemas.openxmlformats.org/officeDocument/2006/relationships/image" Target="../media/image1966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957.svg"/><Relationship Id="rId20" Type="http://schemas.openxmlformats.org/officeDocument/2006/relationships/image" Target="../media/image196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7.svg"/><Relationship Id="rId11" Type="http://schemas.openxmlformats.org/officeDocument/2006/relationships/image" Target="../media/image1952.png"/><Relationship Id="rId24" Type="http://schemas.openxmlformats.org/officeDocument/2006/relationships/image" Target="../media/image1965.svg"/><Relationship Id="rId5" Type="http://schemas.openxmlformats.org/officeDocument/2006/relationships/image" Target="../media/image1946.png"/><Relationship Id="rId15" Type="http://schemas.openxmlformats.org/officeDocument/2006/relationships/image" Target="../media/image1956.png"/><Relationship Id="rId23" Type="http://schemas.openxmlformats.org/officeDocument/2006/relationships/image" Target="../media/image1964.png"/><Relationship Id="rId10" Type="http://schemas.openxmlformats.org/officeDocument/2006/relationships/image" Target="../media/image1951.svg"/><Relationship Id="rId19" Type="http://schemas.openxmlformats.org/officeDocument/2006/relationships/image" Target="../media/image1960.png"/><Relationship Id="rId4" Type="http://schemas.openxmlformats.org/officeDocument/2006/relationships/image" Target="../media/image1945.svg"/><Relationship Id="rId9" Type="http://schemas.openxmlformats.org/officeDocument/2006/relationships/image" Target="../media/image1950.png"/><Relationship Id="rId14" Type="http://schemas.openxmlformats.org/officeDocument/2006/relationships/image" Target="../media/image1955.svg"/><Relationship Id="rId22" Type="http://schemas.openxmlformats.org/officeDocument/2006/relationships/image" Target="../media/image196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sv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9" Type="http://schemas.openxmlformats.org/officeDocument/2006/relationships/image" Target="../media/image193.svg"/><Relationship Id="rId21" Type="http://schemas.openxmlformats.org/officeDocument/2006/relationships/image" Target="../media/image175.svg"/><Relationship Id="rId34" Type="http://schemas.openxmlformats.org/officeDocument/2006/relationships/image" Target="../media/image188.png"/><Relationship Id="rId42" Type="http://schemas.openxmlformats.org/officeDocument/2006/relationships/image" Target="../media/image196.png"/><Relationship Id="rId47" Type="http://schemas.openxmlformats.org/officeDocument/2006/relationships/image" Target="../media/image201.svg"/><Relationship Id="rId7" Type="http://schemas.openxmlformats.org/officeDocument/2006/relationships/image" Target="../media/image161.sv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9" Type="http://schemas.openxmlformats.org/officeDocument/2006/relationships/image" Target="../media/image183.svg"/><Relationship Id="rId11" Type="http://schemas.openxmlformats.org/officeDocument/2006/relationships/image" Target="../media/image165.svg"/><Relationship Id="rId24" Type="http://schemas.openxmlformats.org/officeDocument/2006/relationships/image" Target="../media/image178.png"/><Relationship Id="rId32" Type="http://schemas.openxmlformats.org/officeDocument/2006/relationships/image" Target="../media/image186.png"/><Relationship Id="rId37" Type="http://schemas.openxmlformats.org/officeDocument/2006/relationships/image" Target="../media/image191.svg"/><Relationship Id="rId40" Type="http://schemas.openxmlformats.org/officeDocument/2006/relationships/image" Target="../media/image194.png"/><Relationship Id="rId45" Type="http://schemas.openxmlformats.org/officeDocument/2006/relationships/image" Target="../media/image199.svg"/><Relationship Id="rId5" Type="http://schemas.openxmlformats.org/officeDocument/2006/relationships/image" Target="../media/image159.svg"/><Relationship Id="rId15" Type="http://schemas.openxmlformats.org/officeDocument/2006/relationships/image" Target="../media/image169.svg"/><Relationship Id="rId23" Type="http://schemas.openxmlformats.org/officeDocument/2006/relationships/image" Target="../media/image177.svg"/><Relationship Id="rId28" Type="http://schemas.openxmlformats.org/officeDocument/2006/relationships/image" Target="../media/image182.png"/><Relationship Id="rId36" Type="http://schemas.openxmlformats.org/officeDocument/2006/relationships/image" Target="../media/image190.png"/><Relationship Id="rId49" Type="http://schemas.openxmlformats.org/officeDocument/2006/relationships/image" Target="../media/image203.svg"/><Relationship Id="rId10" Type="http://schemas.openxmlformats.org/officeDocument/2006/relationships/image" Target="../media/image164.png"/><Relationship Id="rId19" Type="http://schemas.openxmlformats.org/officeDocument/2006/relationships/image" Target="../media/image173.svg"/><Relationship Id="rId31" Type="http://schemas.openxmlformats.org/officeDocument/2006/relationships/image" Target="../media/image185.svg"/><Relationship Id="rId44" Type="http://schemas.openxmlformats.org/officeDocument/2006/relationships/image" Target="../media/image198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svg"/><Relationship Id="rId30" Type="http://schemas.openxmlformats.org/officeDocument/2006/relationships/image" Target="../media/image184.png"/><Relationship Id="rId35" Type="http://schemas.openxmlformats.org/officeDocument/2006/relationships/image" Target="../media/image189.svg"/><Relationship Id="rId43" Type="http://schemas.openxmlformats.org/officeDocument/2006/relationships/image" Target="../media/image197.svg"/><Relationship Id="rId48" Type="http://schemas.openxmlformats.org/officeDocument/2006/relationships/image" Target="../media/image202.png"/><Relationship Id="rId8" Type="http://schemas.openxmlformats.org/officeDocument/2006/relationships/image" Target="../media/image162.png"/><Relationship Id="rId3" Type="http://schemas.openxmlformats.org/officeDocument/2006/relationships/image" Target="../media/image157.svg"/><Relationship Id="rId12" Type="http://schemas.openxmlformats.org/officeDocument/2006/relationships/image" Target="../media/image166.png"/><Relationship Id="rId17" Type="http://schemas.openxmlformats.org/officeDocument/2006/relationships/image" Target="../media/image171.svg"/><Relationship Id="rId25" Type="http://schemas.openxmlformats.org/officeDocument/2006/relationships/image" Target="../media/image179.svg"/><Relationship Id="rId33" Type="http://schemas.openxmlformats.org/officeDocument/2006/relationships/image" Target="../media/image187.svg"/><Relationship Id="rId38" Type="http://schemas.openxmlformats.org/officeDocument/2006/relationships/image" Target="../media/image192.png"/><Relationship Id="rId46" Type="http://schemas.openxmlformats.org/officeDocument/2006/relationships/image" Target="../media/image200.png"/><Relationship Id="rId20" Type="http://schemas.openxmlformats.org/officeDocument/2006/relationships/image" Target="../media/image174.png"/><Relationship Id="rId41" Type="http://schemas.openxmlformats.org/officeDocument/2006/relationships/image" Target="../media/image19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.svg"/><Relationship Id="rId18" Type="http://schemas.openxmlformats.org/officeDocument/2006/relationships/image" Target="../media/image220.png"/><Relationship Id="rId26" Type="http://schemas.openxmlformats.org/officeDocument/2006/relationships/image" Target="../media/image228.png"/><Relationship Id="rId21" Type="http://schemas.openxmlformats.org/officeDocument/2006/relationships/image" Target="../media/image223.svg"/><Relationship Id="rId34" Type="http://schemas.openxmlformats.org/officeDocument/2006/relationships/image" Target="../media/image236.png"/><Relationship Id="rId7" Type="http://schemas.openxmlformats.org/officeDocument/2006/relationships/image" Target="../media/image209.svg"/><Relationship Id="rId12" Type="http://schemas.openxmlformats.org/officeDocument/2006/relationships/image" Target="../media/image214.png"/><Relationship Id="rId17" Type="http://schemas.openxmlformats.org/officeDocument/2006/relationships/image" Target="../media/image219.svg"/><Relationship Id="rId25" Type="http://schemas.openxmlformats.org/officeDocument/2006/relationships/image" Target="../media/image227.svg"/><Relationship Id="rId33" Type="http://schemas.openxmlformats.org/officeDocument/2006/relationships/image" Target="../media/image235.svg"/><Relationship Id="rId2" Type="http://schemas.openxmlformats.org/officeDocument/2006/relationships/image" Target="../media/image204.png"/><Relationship Id="rId16" Type="http://schemas.openxmlformats.org/officeDocument/2006/relationships/image" Target="../media/image218.png"/><Relationship Id="rId20" Type="http://schemas.openxmlformats.org/officeDocument/2006/relationships/image" Target="../media/image222.png"/><Relationship Id="rId29" Type="http://schemas.openxmlformats.org/officeDocument/2006/relationships/image" Target="../media/image23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.png"/><Relationship Id="rId11" Type="http://schemas.openxmlformats.org/officeDocument/2006/relationships/image" Target="../media/image213.svg"/><Relationship Id="rId24" Type="http://schemas.openxmlformats.org/officeDocument/2006/relationships/image" Target="../media/image226.png"/><Relationship Id="rId32" Type="http://schemas.openxmlformats.org/officeDocument/2006/relationships/image" Target="../media/image234.png"/><Relationship Id="rId37" Type="http://schemas.openxmlformats.org/officeDocument/2006/relationships/image" Target="../media/image239.svg"/><Relationship Id="rId5" Type="http://schemas.openxmlformats.org/officeDocument/2006/relationships/image" Target="../media/image207.svg"/><Relationship Id="rId15" Type="http://schemas.openxmlformats.org/officeDocument/2006/relationships/image" Target="../media/image217.svg"/><Relationship Id="rId23" Type="http://schemas.openxmlformats.org/officeDocument/2006/relationships/image" Target="../media/image225.svg"/><Relationship Id="rId28" Type="http://schemas.openxmlformats.org/officeDocument/2006/relationships/image" Target="../media/image230.png"/><Relationship Id="rId36" Type="http://schemas.openxmlformats.org/officeDocument/2006/relationships/image" Target="../media/image238.png"/><Relationship Id="rId10" Type="http://schemas.openxmlformats.org/officeDocument/2006/relationships/image" Target="../media/image212.png"/><Relationship Id="rId19" Type="http://schemas.openxmlformats.org/officeDocument/2006/relationships/image" Target="../media/image221.svg"/><Relationship Id="rId31" Type="http://schemas.openxmlformats.org/officeDocument/2006/relationships/image" Target="../media/image233.svg"/><Relationship Id="rId4" Type="http://schemas.openxmlformats.org/officeDocument/2006/relationships/image" Target="../media/image206.png"/><Relationship Id="rId9" Type="http://schemas.openxmlformats.org/officeDocument/2006/relationships/image" Target="../media/image211.svg"/><Relationship Id="rId14" Type="http://schemas.openxmlformats.org/officeDocument/2006/relationships/image" Target="../media/image216.png"/><Relationship Id="rId22" Type="http://schemas.openxmlformats.org/officeDocument/2006/relationships/image" Target="../media/image224.png"/><Relationship Id="rId27" Type="http://schemas.openxmlformats.org/officeDocument/2006/relationships/image" Target="../media/image229.svg"/><Relationship Id="rId30" Type="http://schemas.openxmlformats.org/officeDocument/2006/relationships/image" Target="../media/image232.png"/><Relationship Id="rId35" Type="http://schemas.openxmlformats.org/officeDocument/2006/relationships/image" Target="../media/image237.svg"/><Relationship Id="rId8" Type="http://schemas.openxmlformats.org/officeDocument/2006/relationships/image" Target="../media/image210.png"/><Relationship Id="rId3" Type="http://schemas.openxmlformats.org/officeDocument/2006/relationships/image" Target="../media/image205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1.sv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21" Type="http://schemas.openxmlformats.org/officeDocument/2006/relationships/image" Target="../media/image259.svg"/><Relationship Id="rId34" Type="http://schemas.openxmlformats.org/officeDocument/2006/relationships/image" Target="../media/image272.png"/><Relationship Id="rId7" Type="http://schemas.openxmlformats.org/officeDocument/2006/relationships/image" Target="../media/image245.svg"/><Relationship Id="rId12" Type="http://schemas.openxmlformats.org/officeDocument/2006/relationships/image" Target="../media/image250.png"/><Relationship Id="rId17" Type="http://schemas.openxmlformats.org/officeDocument/2006/relationships/image" Target="../media/image255.svg"/><Relationship Id="rId25" Type="http://schemas.openxmlformats.org/officeDocument/2006/relationships/image" Target="../media/image263.svg"/><Relationship Id="rId33" Type="http://schemas.openxmlformats.org/officeDocument/2006/relationships/image" Target="../media/image271.svg"/><Relationship Id="rId2" Type="http://schemas.openxmlformats.org/officeDocument/2006/relationships/image" Target="../media/image240.png"/><Relationship Id="rId16" Type="http://schemas.openxmlformats.org/officeDocument/2006/relationships/image" Target="../media/image254.png"/><Relationship Id="rId20" Type="http://schemas.openxmlformats.org/officeDocument/2006/relationships/image" Target="../media/image258.png"/><Relationship Id="rId29" Type="http://schemas.openxmlformats.org/officeDocument/2006/relationships/image" Target="../media/image267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4.png"/><Relationship Id="rId11" Type="http://schemas.openxmlformats.org/officeDocument/2006/relationships/image" Target="../media/image249.svg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svg"/><Relationship Id="rId5" Type="http://schemas.openxmlformats.org/officeDocument/2006/relationships/image" Target="../media/image243.svg"/><Relationship Id="rId15" Type="http://schemas.openxmlformats.org/officeDocument/2006/relationships/image" Target="../media/image253.svg"/><Relationship Id="rId23" Type="http://schemas.openxmlformats.org/officeDocument/2006/relationships/image" Target="../media/image261.sv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image" Target="../media/image248.png"/><Relationship Id="rId19" Type="http://schemas.openxmlformats.org/officeDocument/2006/relationships/image" Target="../media/image257.svg"/><Relationship Id="rId31" Type="http://schemas.openxmlformats.org/officeDocument/2006/relationships/image" Target="../media/image269.svg"/><Relationship Id="rId4" Type="http://schemas.openxmlformats.org/officeDocument/2006/relationships/image" Target="../media/image242.png"/><Relationship Id="rId9" Type="http://schemas.openxmlformats.org/officeDocument/2006/relationships/image" Target="../media/image247.svg"/><Relationship Id="rId14" Type="http://schemas.openxmlformats.org/officeDocument/2006/relationships/image" Target="../media/image252.png"/><Relationship Id="rId22" Type="http://schemas.openxmlformats.org/officeDocument/2006/relationships/image" Target="../media/image260.png"/><Relationship Id="rId27" Type="http://schemas.openxmlformats.org/officeDocument/2006/relationships/image" Target="../media/image265.svg"/><Relationship Id="rId30" Type="http://schemas.openxmlformats.org/officeDocument/2006/relationships/image" Target="../media/image268.png"/><Relationship Id="rId35" Type="http://schemas.openxmlformats.org/officeDocument/2006/relationships/image" Target="../media/image273.svg"/><Relationship Id="rId8" Type="http://schemas.openxmlformats.org/officeDocument/2006/relationships/image" Target="../media/image246.png"/><Relationship Id="rId3" Type="http://schemas.openxmlformats.org/officeDocument/2006/relationships/image" Target="../media/image2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">
            <a:extLst>
              <a:ext uri="{FF2B5EF4-FFF2-40B4-BE49-F238E27FC236}">
                <a16:creationId xmlns:a16="http://schemas.microsoft.com/office/drawing/2014/main" id="{5707A5BB-728D-491E-9F2E-66D783D485B5}"/>
              </a:ext>
            </a:extLst>
          </p:cNvPr>
          <p:cNvSpPr txBox="1">
            <a:spLocks/>
          </p:cNvSpPr>
          <p:nvPr/>
        </p:nvSpPr>
        <p:spPr>
          <a:xfrm>
            <a:off x="488478" y="2971241"/>
            <a:ext cx="3942746" cy="16004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>
              <a:lnSpc>
                <a:spcPts val="4500"/>
              </a:lnSpc>
              <a:buNone/>
              <a:defRPr lang="ru-RU" sz="3800" b="1" kern="1200" dirty="0" smtClean="0">
                <a:solidFill>
                  <a:schemeClr val="bg1"/>
                </a:solidFill>
                <a:latin typeface="Cera CY" panose="00000500000000000000" pitchFamily="2" charset="-52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5200" b="0" dirty="0"/>
              <a:t>Фирменные</a:t>
            </a:r>
            <a:r>
              <a:rPr lang="ru-RU" sz="5200" b="0" spc="-80" dirty="0"/>
              <a:t> </a:t>
            </a:r>
            <a:br>
              <a:rPr lang="ru-RU" sz="5200" b="0" spc="-80" dirty="0"/>
            </a:br>
            <a:r>
              <a:rPr lang="ru-RU" sz="5200" b="0" spc="-20" dirty="0"/>
              <a:t>иконки</a:t>
            </a:r>
            <a:endParaRPr lang="ru-RU" sz="5200" b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4F528C-F647-163D-1512-4C990A21F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" t="134" r="40142" b="134"/>
          <a:stretch/>
        </p:blipFill>
        <p:spPr>
          <a:xfrm>
            <a:off x="8115300" y="0"/>
            <a:ext cx="4102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3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Прямоугольник: скругленные углы 231">
            <a:extLst>
              <a:ext uri="{FF2B5EF4-FFF2-40B4-BE49-F238E27FC236}">
                <a16:creationId xmlns:a16="http://schemas.microsoft.com/office/drawing/2014/main" id="{90F2FD76-FFF6-4148-80DB-6374AC147A9C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Карта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10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процентом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9675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</a:t>
            </a:r>
            <a: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Master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Visa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замком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в руке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549319" y="1209675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Терминал с картой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272173" y="1209675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Карта МИР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B06741-30D6-6A45-99DA-CE2144287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9804" y="1722495"/>
            <a:ext cx="60960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3733F0-3A51-3D4E-801D-478B63C84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3316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84176F-5498-7F44-843B-DA92044CA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6830" y="1722495"/>
            <a:ext cx="609600" cy="609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6AD326A-9EE9-5647-941D-DEECC04EE5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4744" y="1722495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8C4E12-FF82-3D40-BF07-696559398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1458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F837BC-FB5E-764E-BF9A-8F5BC27380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4972" y="1722495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6299E0B-F2E2-954F-A5BC-794F8277C7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8486" y="1722495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887E70A-F24C-324C-8A7A-9477C312FC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000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D3A520B-ED19-924E-AB8B-187063B4C5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99804" y="2687844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2A404C6-8039-C346-B8D0-F9493B7570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73316" y="2687844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97AD6C9-5FBD-104A-840B-42B45009FF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4683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436C0A1-164A-3142-A1E5-D5AF77DD05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14744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6AEA698-B6D9-D546-8E74-31EDD5A5F51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91458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C34A56-2EE0-CF42-A0C8-F97017738E0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64972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BC3D099-D2A6-2743-9FCD-7611EAC83CA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20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D7AC672-6B56-A545-A26E-C23F0BC1A4B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38486" y="2687844"/>
            <a:ext cx="609600" cy="609600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4550A0D2-2E99-4304-912C-922D0B0712E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599804" y="3650793"/>
            <a:ext cx="609600" cy="609600"/>
          </a:xfrm>
          <a:prstGeom prst="rect">
            <a:avLst/>
          </a:prstGeom>
        </p:spPr>
      </p:pic>
      <p:pic>
        <p:nvPicPr>
          <p:cNvPr id="225" name="Рисунок 224">
            <a:extLst>
              <a:ext uri="{FF2B5EF4-FFF2-40B4-BE49-F238E27FC236}">
                <a16:creationId xmlns:a16="http://schemas.microsoft.com/office/drawing/2014/main" id="{CDC2283F-92AB-4B66-98DF-47729A39D5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73316" y="3650793"/>
            <a:ext cx="609600" cy="609600"/>
          </a:xfrm>
          <a:prstGeom prst="rect">
            <a:avLst/>
          </a:prstGeom>
        </p:spPr>
      </p:pic>
      <p:pic>
        <p:nvPicPr>
          <p:cNvPr id="226" name="Рисунок 225">
            <a:extLst>
              <a:ext uri="{FF2B5EF4-FFF2-40B4-BE49-F238E27FC236}">
                <a16:creationId xmlns:a16="http://schemas.microsoft.com/office/drawing/2014/main" id="{D8FF2E82-A607-4B18-A2F7-6BD9320CC81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746830" y="3650793"/>
            <a:ext cx="609600" cy="609600"/>
          </a:xfrm>
          <a:prstGeom prst="rect">
            <a:avLst/>
          </a:prstGeom>
        </p:spPr>
      </p:pic>
      <p:pic>
        <p:nvPicPr>
          <p:cNvPr id="227" name="Рисунок 226">
            <a:extLst>
              <a:ext uri="{FF2B5EF4-FFF2-40B4-BE49-F238E27FC236}">
                <a16:creationId xmlns:a16="http://schemas.microsoft.com/office/drawing/2014/main" id="{505E9832-B2FA-4931-BEC1-D8BADDD2BE4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314744" y="3650793"/>
            <a:ext cx="609600" cy="609600"/>
          </a:xfrm>
          <a:prstGeom prst="rect">
            <a:avLst/>
          </a:prstGeom>
        </p:spPr>
      </p:pic>
      <p:pic>
        <p:nvPicPr>
          <p:cNvPr id="228" name="Рисунок 227">
            <a:extLst>
              <a:ext uri="{FF2B5EF4-FFF2-40B4-BE49-F238E27FC236}">
                <a16:creationId xmlns:a16="http://schemas.microsoft.com/office/drawing/2014/main" id="{C6E41CCD-8ECA-4211-9751-9CA1F27DCEB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91458" y="3650793"/>
            <a:ext cx="609600" cy="609600"/>
          </a:xfrm>
          <a:prstGeom prst="rect">
            <a:avLst/>
          </a:prstGeom>
        </p:spPr>
      </p:pic>
      <p:pic>
        <p:nvPicPr>
          <p:cNvPr id="229" name="Рисунок 228">
            <a:extLst>
              <a:ext uri="{FF2B5EF4-FFF2-40B4-BE49-F238E27FC236}">
                <a16:creationId xmlns:a16="http://schemas.microsoft.com/office/drawing/2014/main" id="{4856EE01-C205-4C82-A878-2CDEA98991F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464972" y="3650793"/>
            <a:ext cx="609600" cy="609600"/>
          </a:xfrm>
          <a:prstGeom prst="rect">
            <a:avLst/>
          </a:prstGeom>
        </p:spPr>
      </p:pic>
      <p:pic>
        <p:nvPicPr>
          <p:cNvPr id="230" name="Рисунок 229">
            <a:extLst>
              <a:ext uri="{FF2B5EF4-FFF2-40B4-BE49-F238E27FC236}">
                <a16:creationId xmlns:a16="http://schemas.microsoft.com/office/drawing/2014/main" id="{4670C756-48AF-4648-A6A5-025C5D8324F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12000" y="3650793"/>
            <a:ext cx="609600" cy="609600"/>
          </a:xfrm>
          <a:prstGeom prst="rect">
            <a:avLst/>
          </a:prstGeom>
        </p:spPr>
      </p:pic>
      <p:pic>
        <p:nvPicPr>
          <p:cNvPr id="231" name="Рисунок 230">
            <a:extLst>
              <a:ext uri="{FF2B5EF4-FFF2-40B4-BE49-F238E27FC236}">
                <a16:creationId xmlns:a16="http://schemas.microsoft.com/office/drawing/2014/main" id="{E538E8CA-BDB4-4626-BA09-6BAE42BB27C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038486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Прямоугольник: скругленные углы 139">
            <a:extLst>
              <a:ext uri="{FF2B5EF4-FFF2-40B4-BE49-F238E27FC236}">
                <a16:creationId xmlns:a16="http://schemas.microsoft.com/office/drawing/2014/main" id="{692CF7EE-5E16-4352-B547-DAF8FF6CD864}"/>
              </a:ext>
            </a:extLst>
          </p:cNvPr>
          <p:cNvSpPr/>
          <p:nvPr/>
        </p:nvSpPr>
        <p:spPr>
          <a:xfrm>
            <a:off x="401216" y="2517177"/>
            <a:ext cx="535534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Карта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205614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Вставить карту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5614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Вытащить карту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5614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Банкомат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5614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Банкомат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 карта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9F7CC3-C9A3-4943-8720-43450B29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0345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C90503-471B-424F-9CE3-DD7212F01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520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68552-9619-0B40-ADF4-109A0D336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12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371E17-3D60-A34A-A3A8-FABE1CD60D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00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C48533D-6989-7A4C-B354-48D3E9EFA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0345" y="2687844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82295D-9881-5B42-BA0F-E1AA46CC8F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5200" y="2687844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E41D585-DE24-5648-9826-04D29E9D1A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1200" y="2687844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9B9209-A028-054E-B523-B94C4DA6DD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2000" y="2687844"/>
            <a:ext cx="609600" cy="60960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60B6328F-B807-4B0E-93BE-2BCD9CB3E0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0345" y="3650793"/>
            <a:ext cx="609600" cy="6096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AD989C59-D84B-44DE-A905-5F354FCCD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55200" y="3650793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E15E54D2-1A61-4294-A86C-A5CB36EBCA8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1200" y="3650793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46439671-14F6-4324-BF6A-ADD59EB8E2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рямоугольник: скругленные углы 154">
            <a:extLst>
              <a:ext uri="{FF2B5EF4-FFF2-40B4-BE49-F238E27FC236}">
                <a16:creationId xmlns:a16="http://schemas.microsoft.com/office/drawing/2014/main" id="{BF77E7A9-F954-44A1-970B-8580206E5183}"/>
              </a:ext>
            </a:extLst>
          </p:cNvPr>
          <p:cNvSpPr/>
          <p:nvPr/>
        </p:nvSpPr>
        <p:spPr>
          <a:xfrm>
            <a:off x="401216" y="2517177"/>
            <a:ext cx="6792686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Телевидение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12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03667" y="1205439"/>
            <a:ext cx="8739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Телевизор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антенной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5439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Тарелка спутниковая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5439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Пульт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5439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Телекамера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95989" y="1205439"/>
            <a:ext cx="8555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Вышка-передатчик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A63C1EA-42D3-FC43-A2D8-55F90BFD8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7348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33DCE0-C115-FE49-AFC4-1B89A57E5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C517BA-4432-E84E-BD11-B1DEF8F06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6091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721B85-8932-9A4B-803B-08A82F977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50FD56A-0DA5-FF42-8EEE-9A58B20C6D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0A81C07-8DC1-2440-89AA-C0DFFA3E1B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07348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827B4C9-FF8D-1C44-9AA3-7D69B88C20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76800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8B7A41E-4135-D941-B743-7FD13EF1F2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46091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0B601E4-DAAE-8442-82BD-472EC1F14A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BB60FD5-25E4-274C-B22E-2C0C80D113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53C365C9-8052-4FE6-ADE3-C7FE6BE5A2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7348" y="3650793"/>
            <a:ext cx="609600" cy="6096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F8906BE1-F034-4B30-96D3-37210D32E7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76800" y="3650793"/>
            <a:ext cx="609600" cy="60960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3EC97E8-5395-4E26-897B-7ECF8B3832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46091" y="3650793"/>
            <a:ext cx="609600" cy="609600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AF26309D-49D1-4538-9183-516E6B35954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A05B724A-7812-4B21-8E1F-86390565A2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9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Прямоугольник: скругленные углы 230">
            <a:extLst>
              <a:ext uri="{FF2B5EF4-FFF2-40B4-BE49-F238E27FC236}">
                <a16:creationId xmlns:a16="http://schemas.microsoft.com/office/drawing/2014/main" id="{EC1A08B4-6165-4E9F-BC77-97CFEECFA78D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Интернет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03667" y="1209675"/>
            <a:ext cx="8739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Шарик-сетка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www </a:t>
            </a:r>
            <a:br>
              <a:rPr lang="en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со стрелочкой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Монитор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Ноутбук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Мышка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Клавиатура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Ноутбук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со стрелочкой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960BA4-CB73-D441-B472-061E1760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7516" y="1722495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B99BC40-CF29-0140-A8E7-A8057A0CD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24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4C4D890-A045-8744-ACCC-DA8E51BD0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E990F0-B9C1-E549-9D61-6BDB4197E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5511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99F76D8-ADC5-344A-970E-00E4B897BA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7367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66CACE-4F89-3E43-BBA3-0E4739C10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9223" y="1722495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46E5BE8-A9A3-AF44-8E4A-453E46F307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67516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EE69F7B-6AAB-E745-A01E-8A54A4E867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124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4EC57FF-0842-7547-93CF-189C3FF800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1D43634-B50E-9A40-AC63-DF4979DE757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5511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9A9C1FC-5CF0-C844-8844-B43A01B59F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07367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2086DB6-21A3-9842-9706-F7D39FF9ED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79223" y="2687844"/>
            <a:ext cx="609600" cy="609600"/>
          </a:xfrm>
          <a:prstGeom prst="rect">
            <a:avLst/>
          </a:prstGeom>
        </p:spPr>
      </p:pic>
      <p:sp>
        <p:nvSpPr>
          <p:cNvPr id="51" name="object 9">
            <a:extLst>
              <a:ext uri="{FF2B5EF4-FFF2-40B4-BE49-F238E27FC236}">
                <a16:creationId xmlns:a16="http://schemas.microsoft.com/office/drawing/2014/main" id="{B7390C98-1D48-B142-B462-CEDC534E898E}"/>
              </a:ext>
            </a:extLst>
          </p:cNvPr>
          <p:cNvSpPr txBox="1"/>
          <p:nvPr/>
        </p:nvSpPr>
        <p:spPr>
          <a:xfrm>
            <a:off x="104244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Монитор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шестеренкой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749BBE6-120D-494D-A60E-A14248143B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0586055" y="1722495"/>
            <a:ext cx="609600" cy="609600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688AE44-ADCA-6E49-9901-CC5F83B4683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586055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CA52C3C-4B4B-4D45-AA30-BFB1CCCF8D7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0985" y="1722495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17928A90-D4E4-D844-802F-65883035F7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60985" y="2687844"/>
            <a:ext cx="609600" cy="60960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19710BDA-414A-43B8-8D0B-D146766A54A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67516" y="3650793"/>
            <a:ext cx="609600" cy="60960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26033A00-4103-43B3-9FB8-6B3324F2A03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21240" y="3650793"/>
            <a:ext cx="609600" cy="60960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CE954576-BD64-4119-A292-B53CF1744C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73090777-6F8B-499A-B802-14FD78F58B8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735511" y="3650793"/>
            <a:ext cx="609600" cy="60960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E881D29D-2865-47C6-9C90-512BF20A3DF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307367" y="3650793"/>
            <a:ext cx="609600" cy="609600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DFF0B51D-BF8F-46B5-97FF-4B0B2BD959D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879223" y="3650793"/>
            <a:ext cx="609600" cy="609600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5DCB1ABC-1C6B-4981-AE38-611E24748F4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0586055" y="3650793"/>
            <a:ext cx="609600" cy="609600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73EBF4E7-5A30-4C25-A9B7-D7308D39B63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60985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Прямоугольник: скругленные углы 180">
            <a:extLst>
              <a:ext uri="{FF2B5EF4-FFF2-40B4-BE49-F238E27FC236}">
                <a16:creationId xmlns:a16="http://schemas.microsoft.com/office/drawing/2014/main" id="{45689EC8-C0C9-4257-9CCC-2C7FFE5CDEC4}"/>
              </a:ext>
            </a:extLst>
          </p:cNvPr>
          <p:cNvSpPr/>
          <p:nvPr/>
        </p:nvSpPr>
        <p:spPr>
          <a:xfrm>
            <a:off x="401216" y="2517177"/>
            <a:ext cx="96667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Интернет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1923205" y="1210461"/>
            <a:ext cx="8739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@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3248338" y="1210461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Облачное хранилище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4648200" y="1210461"/>
            <a:ext cx="108494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Облачное хранилище  (безопасность)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5991042" y="1210461"/>
            <a:ext cx="127489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Два компьютера  (передача файлов)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8986737" y="1210461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Кинопленка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7570123" y="1210461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Джостик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1181BA5D-6C62-DA47-880B-A3A4DB51DBBB}"/>
              </a:ext>
            </a:extLst>
          </p:cNvPr>
          <p:cNvSpPr txBox="1"/>
          <p:nvPr/>
        </p:nvSpPr>
        <p:spPr>
          <a:xfrm>
            <a:off x="572021" y="1210461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Сигнал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en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wi-fi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160673-AF5B-8A49-80A0-09B62BF75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121" y="1722495"/>
            <a:ext cx="609600" cy="6096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3E3B0E-C8CA-FC41-A858-C4054FA26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7722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1DC714-4DC2-704A-9814-BFB585E349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5247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86ADCF-0BE5-5F48-8CCB-356976D5D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2774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9CB11C-D161-8D42-8E2D-A106BD1AE6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0301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6FCD12-7BFB-5D43-9E41-0E043D9277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77828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D4646B0-0B7D-814F-BFEF-DB5563A4EE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5355" y="1722495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B8B666C-C9BD-A543-AA02-B8218AD630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0121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A215A3D-D7C9-FE4D-96AE-880DB1405C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67722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C3026A5-BE38-0442-891B-C3548C757F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45247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EE8E56F-B66C-4A4D-81B6-FFE635EA529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22774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53F4E89-092B-7C4E-A984-AC6BB7AA68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00301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139C71B-6F0A-2D45-A33B-17F1D196D47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77828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23BE801-DD8B-EB48-A13B-B21740A008A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55355" y="2687844"/>
            <a:ext cx="609600" cy="60960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535836D4-3567-4C31-B1D6-97914B969B5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10121" y="3650793"/>
            <a:ext cx="609600" cy="609600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1EE38DA9-D4A0-4C82-81B5-41838172B11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67722" y="3650793"/>
            <a:ext cx="609600" cy="609600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086F81FD-EDF0-41F1-BFB5-C4CC3F8740E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45247" y="3650793"/>
            <a:ext cx="609600" cy="609600"/>
          </a:xfrm>
          <a:prstGeom prst="rect">
            <a:avLst/>
          </a:prstGeom>
        </p:spPr>
      </p:pic>
      <p:pic>
        <p:nvPicPr>
          <p:cNvPr id="118" name="Рисунок 117">
            <a:extLst>
              <a:ext uri="{FF2B5EF4-FFF2-40B4-BE49-F238E27FC236}">
                <a16:creationId xmlns:a16="http://schemas.microsoft.com/office/drawing/2014/main" id="{79B7A2C0-878E-4214-964B-2C834DA5016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22774" y="3650793"/>
            <a:ext cx="609600" cy="609600"/>
          </a:xfrm>
          <a:prstGeom prst="rect">
            <a:avLst/>
          </a:prstGeom>
        </p:spPr>
      </p:pic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EC563AA8-F469-4EE0-906D-BCAFE103CE8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00301" y="3650793"/>
            <a:ext cx="609600" cy="609600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1F5B7E09-646F-4212-A410-72248B1D657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77828" y="3650793"/>
            <a:ext cx="609600" cy="60960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ADEA64F7-2C83-4CE4-B987-D6998389B67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55355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47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Прямоугольник: скругленные углы 187">
            <a:extLst>
              <a:ext uri="{FF2B5EF4-FFF2-40B4-BE49-F238E27FC236}">
                <a16:creationId xmlns:a16="http://schemas.microsoft.com/office/drawing/2014/main" id="{72F7B5F8-4417-42AF-BDF5-E222A377CFB2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Телефон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15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Стационарный телефон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Трубка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6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Наушник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микрофоном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</a:t>
            </a: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колл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-центр)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Мобильный телефон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Батарейка заряжена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СМС (Конверт)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Баблы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 переписки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Батарейка разряжена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2A3A23-4931-AB48-BC26-252821E6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97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31CC7A-5D13-4646-8EA6-63FF1FED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5946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A5A25C-9818-994F-B310-83A70CCEEB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3999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EBE0613-623A-734F-9CA6-6D1A7B927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14042" y="1722495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51DD526-2A5D-B145-95F9-489B488AAD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8090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DA19AE-8333-C246-AF5E-65C16D3F95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62138" y="1722495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DE5BBEF-E85F-EC48-8943-834BA804E5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A614FE1-C642-D146-982E-457AEB9C5D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6186" y="1722495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C52DE832-1D10-0C44-91D4-69DDC03E92F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91897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1821649-85C9-2742-B5CA-A4C403DE5F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65946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15EE3D5-1152-294C-A9B0-3795086ECBA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39994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0650F77-6DCE-694E-80BA-6D1CC06E157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14042" y="2687844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BF054BEE-558F-B54B-BF73-8265344491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888090" y="2687844"/>
            <a:ext cx="609600" cy="6096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5F30D18-3319-944B-B4A6-D7AB51D09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62138" y="2687844"/>
            <a:ext cx="609600" cy="609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393303CA-787C-C54E-B37B-C6758C80508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A4D3A836-15E0-084E-A49D-A2DCBC22B14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6186" y="2687844"/>
            <a:ext cx="609600" cy="609600"/>
          </a:xfrm>
          <a:prstGeom prst="rect">
            <a:avLst/>
          </a:prstGeom>
        </p:spPr>
      </p:pic>
      <p:pic>
        <p:nvPicPr>
          <p:cNvPr id="120" name="Рисунок 119">
            <a:extLst>
              <a:ext uri="{FF2B5EF4-FFF2-40B4-BE49-F238E27FC236}">
                <a16:creationId xmlns:a16="http://schemas.microsoft.com/office/drawing/2014/main" id="{B0DF5FFF-1337-4980-B384-7553DE1BD95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591897" y="3650793"/>
            <a:ext cx="609600" cy="60960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EE6604AC-4701-4149-B9F1-5AF544A6C1C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165946" y="3650793"/>
            <a:ext cx="609600" cy="60960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62F2B033-069D-494A-A18C-A8B269BF102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39994" y="3650793"/>
            <a:ext cx="609600" cy="60960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154ECF62-B17D-4FCC-80DE-B6108468061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314042" y="3650793"/>
            <a:ext cx="609600" cy="60960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6161CAE8-A5B2-4673-BAF1-EC213B64739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4888090" y="3650793"/>
            <a:ext cx="609600" cy="60960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0CEA3909-6634-48D6-8651-60E57E69D44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462138" y="3650793"/>
            <a:ext cx="609600" cy="60960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91362FFF-AAD9-4315-95CF-7125475A8BB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12D5D1F-D1B8-48A5-BD63-1BB05C8E588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036186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88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: скругленные углы 99">
            <a:extLst>
              <a:ext uri="{FF2B5EF4-FFF2-40B4-BE49-F238E27FC236}">
                <a16:creationId xmlns:a16="http://schemas.microsoft.com/office/drawing/2014/main" id="{35F1FDCE-5A98-4457-B373-5ED3D6849ABD}"/>
              </a:ext>
            </a:extLst>
          </p:cNvPr>
          <p:cNvSpPr/>
          <p:nvPr/>
        </p:nvSpPr>
        <p:spPr>
          <a:xfrm>
            <a:off x="401216" y="2517177"/>
            <a:ext cx="535534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Телефон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16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Бабл пустой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788298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Бабл с галочкой  (одобрено)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Эпл-</a:t>
            </a: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воч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Фотоаппарат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4FB685-B745-9E4A-89A6-0C39D6A7C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096" y="1722495"/>
            <a:ext cx="609600" cy="609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DE49AA-7EA6-D84C-84C7-C3D1D8A2D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528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30BC42-AFEE-5041-91C4-F0EEACFBB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665" y="1722495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3ECCC52-535F-2942-9DCB-ABF4272DF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4B9262-DE6D-F544-8391-345C14B12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5096" y="2687844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D25A9FC-AB65-7B4C-9B5D-E1910D5538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528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71C6503-5A0F-3A48-9F27-2226DBCCF4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7665" y="2687844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2928054-5327-FD4F-9DBD-A8D90D5EEE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787A4AAC-CF2B-4AC7-9D3B-498B3EF5DE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5096" y="3650793"/>
            <a:ext cx="609600" cy="60960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4906D6D6-8554-42C9-B26C-4FBE6AD76E1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92528" y="3650793"/>
            <a:ext cx="609600" cy="6096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CF9C74B-2690-4B76-8F09-AC480919D2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7665" y="3650793"/>
            <a:ext cx="609600" cy="60960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493002D2-141B-4DF0-ABCA-55A6142FF3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7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рямоугольник: скругленные углы 176">
            <a:extLst>
              <a:ext uri="{FF2B5EF4-FFF2-40B4-BE49-F238E27FC236}">
                <a16:creationId xmlns:a16="http://schemas.microsoft.com/office/drawing/2014/main" id="{D513707F-9B01-430D-95E5-987CA56396DD}"/>
              </a:ext>
            </a:extLst>
          </p:cNvPr>
          <p:cNvSpPr/>
          <p:nvPr/>
        </p:nvSpPr>
        <p:spPr>
          <a:xfrm>
            <a:off x="401216" y="2517177"/>
            <a:ext cx="975432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Радио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Нота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Аудиоколонка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Наушники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Микрофон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603808" y="1209675"/>
            <a:ext cx="104340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Аудиодорожка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894989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Радиоприемник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022635" y="1209675"/>
            <a:ext cx="127848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Громкоговоритель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3894CF-0EA7-7341-84B2-12ED14EA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598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DA98BC-BEB5-D941-8314-A8123E8B7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369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04C614-790D-B644-B973-484388271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514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094A93-9CEA-8941-847F-4D9AF8531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8915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BB7FDB-1A09-D84A-AAD1-22F64BC62A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62688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3E8E55-8C3A-324D-9269-4A28830227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6461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30B3881-1D17-0548-8223-393DA5051E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DFB6170-6453-7543-AB63-601356CCC6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67598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5860D7-FAF3-4E41-B182-7BD4C718CB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1369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DB82314-B1A8-2144-9E33-0C98008C62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15142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75AED12-A450-8242-BCAF-41E1C809B6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88915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5A774E0-CB6D-CA49-9515-89026CC09B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62688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10FED60D-3D99-3A47-B1B6-2972BB8DB6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36461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E033104-CCA1-3745-8717-FCDA5B2D10D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FD03CD3A-D2D0-4161-B782-FAF6A9B1F02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7598" y="3650793"/>
            <a:ext cx="609600" cy="609600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6B525909-89C2-4EEB-BA77-72D94BB665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41369" y="3650793"/>
            <a:ext cx="609600" cy="609600"/>
          </a:xfrm>
          <a:prstGeom prst="rect">
            <a:avLst/>
          </a:prstGeom>
        </p:spPr>
      </p:pic>
      <p:pic>
        <p:nvPicPr>
          <p:cNvPr id="172" name="Рисунок 171">
            <a:extLst>
              <a:ext uri="{FF2B5EF4-FFF2-40B4-BE49-F238E27FC236}">
                <a16:creationId xmlns:a16="http://schemas.microsoft.com/office/drawing/2014/main" id="{3A1F7711-72A6-4C12-B501-C4FADCF92A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15142" y="3650793"/>
            <a:ext cx="609600" cy="609600"/>
          </a:xfrm>
          <a:prstGeom prst="rect">
            <a:avLst/>
          </a:prstGeom>
        </p:spPr>
      </p:pic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E6F7B233-EA72-4176-847D-AD07F30701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88915" y="3650793"/>
            <a:ext cx="609600" cy="609600"/>
          </a:xfrm>
          <a:prstGeom prst="rect">
            <a:avLst/>
          </a:prstGeom>
        </p:spPr>
      </p:pic>
      <p:pic>
        <p:nvPicPr>
          <p:cNvPr id="174" name="Рисунок 173">
            <a:extLst>
              <a:ext uri="{FF2B5EF4-FFF2-40B4-BE49-F238E27FC236}">
                <a16:creationId xmlns:a16="http://schemas.microsoft.com/office/drawing/2014/main" id="{B13564A2-F122-4DB0-AB74-C771A633503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62688" y="3650793"/>
            <a:ext cx="609600" cy="609600"/>
          </a:xfrm>
          <a:prstGeom prst="rect">
            <a:avLst/>
          </a:prstGeom>
        </p:spPr>
      </p:pic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AFA977D3-F094-454F-93D7-C1B47EE09A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36461" y="3650793"/>
            <a:ext cx="609600" cy="60960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1C3196B6-3B2D-4CE4-83BB-0C4C7774FA1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: скругленные углы 89">
            <a:extLst>
              <a:ext uri="{FF2B5EF4-FFF2-40B4-BE49-F238E27FC236}">
                <a16:creationId xmlns:a16="http://schemas.microsoft.com/office/drawing/2014/main" id="{6E021168-38B5-4A72-A451-FB84E1800065}"/>
              </a:ext>
            </a:extLst>
          </p:cNvPr>
          <p:cNvSpPr/>
          <p:nvPr/>
        </p:nvSpPr>
        <p:spPr>
          <a:xfrm>
            <a:off x="401216" y="2517177"/>
            <a:ext cx="535534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Видео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play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pause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Перемотка вперед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Перемотка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назад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B87D9A-A0AC-3545-BC51-1451FBE51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7367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9ADDAD-9013-034D-A0CF-2E48C1756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947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BF7573-DE4B-3546-A7FA-9F18A37FE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80F31D-0CA1-EE43-889C-3A42066FA2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874AE9-BA0B-414C-9041-84246DE14B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7367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6B4677E-8088-B44C-88F1-789243D46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75947" y="2687844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2547357-6092-1B44-BC76-786D1BDE61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8B01D36-7B3E-924A-BA3D-6666845E35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EBBD52EA-E117-48D3-B81C-2FD7B695D1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7367" y="3650793"/>
            <a:ext cx="609600" cy="6096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B105EAF9-BF76-4082-8D0F-F1433D0DC6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75947" y="3650793"/>
            <a:ext cx="609600" cy="60960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2FA47888-9B72-4543-B0F3-48D5F4A37A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3D754DF3-886F-48B8-872E-8006BABB84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79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EC2FE220-E8C5-450E-A15F-407359B97762}"/>
              </a:ext>
            </a:extLst>
          </p:cNvPr>
          <p:cNvSpPr/>
          <p:nvPr/>
        </p:nvSpPr>
        <p:spPr>
          <a:xfrm>
            <a:off x="401217" y="2517177"/>
            <a:ext cx="535534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Издательская деятельность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19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Одна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книга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Стопка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книг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Открытая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книга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Закладка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5395F5-808A-8348-A1BD-54C35D0B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456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575570-1898-3F48-9421-42A7EA1C4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FFB328-59E4-9F46-B28E-E053412B7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5947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BAA330-E703-1A44-8F22-A6275DD1F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9145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D8C7297-7B89-6046-A3F8-B623A27B8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8456" y="3650793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1EABDA-72CE-2F44-9E52-626E57FAAC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F2C6676-11B5-3447-9A6B-2A0BF6C29F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947" y="3650793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183A9B2-DE61-1649-9FB0-B8E7BD67A8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9145" y="3650793"/>
            <a:ext cx="609600" cy="60960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669B29EC-1F75-4F98-9269-8A4A201977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8456" y="2687844"/>
            <a:ext cx="609600" cy="60960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D6130F91-B6BA-48DC-8265-677A80376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85C31C4E-4014-4021-ADB0-0B04ADA169D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5947" y="2687844"/>
            <a:ext cx="609600" cy="609600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D307FE48-8BC8-4A25-968A-1059C3E7C7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89145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544E35CC-51A4-41DE-B5E1-26C2645C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69875"/>
            <a:ext cx="9283700" cy="430887"/>
          </a:xfrm>
        </p:spPr>
        <p:txBody>
          <a:bodyPr/>
          <a:lstStyle/>
          <a:p>
            <a:r>
              <a:rPr lang="ru-RU"/>
              <a:t>Содержание</a:t>
            </a: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368ABD6B-6030-4037-B53B-FA62FDEED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74788"/>
              </p:ext>
            </p:extLst>
          </p:nvPr>
        </p:nvGraphicFramePr>
        <p:xfrm>
          <a:off x="488949" y="1049143"/>
          <a:ext cx="3240000" cy="4999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46465277"/>
                    </a:ext>
                  </a:extLst>
                </a:gridCol>
              </a:tblGrid>
              <a:tr h="333282">
                <a:tc>
                  <a:txBody>
                    <a:bodyPr/>
                    <a:lstStyle/>
                    <a:p>
                      <a:r>
                        <a:rPr lang="ru-RU" sz="1200" b="0" u="none" baseline="0" dirty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Финансы</a:t>
                      </a:r>
                      <a:endParaRPr lang="ru-RU" sz="1200" b="0" u="none" baseline="0" dirty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82243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Документы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5951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Графики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99376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Карта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750991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Телевидение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012527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Интернет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888092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 dirty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Телефон</a:t>
                      </a:r>
                      <a:endParaRPr lang="ru-RU" sz="1200" b="0" u="none" dirty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90105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Радио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733740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Видео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465644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Издательская деятельность</a:t>
                      </a:r>
                      <a:endParaRPr lang="ru-RU" sz="120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471921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Энергетический комплекс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02983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Нефть</a:t>
                      </a:r>
                      <a:r>
                        <a:rPr lang="ru-RU" sz="1200" b="0" u="none" baseline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и газ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430811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Машиностроение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560698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Добыча полезных ископаемых</a:t>
                      </a:r>
                      <a:endParaRPr lang="ru-RU" sz="1200" b="0" u="none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64198"/>
                  </a:ext>
                </a:extLst>
              </a:tr>
              <a:tr h="333282">
                <a:tc>
                  <a:txBody>
                    <a:bodyPr/>
                    <a:lstStyle/>
                    <a:p>
                      <a:r>
                        <a:rPr lang="ru-RU" sz="1200" b="0" u="none" dirty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Атомная энергетика</a:t>
                      </a:r>
                      <a:endParaRPr lang="ru-RU" sz="1200" b="0" u="none" dirty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71723"/>
                  </a:ext>
                </a:extLst>
              </a:tr>
            </a:tbl>
          </a:graphicData>
        </a:graphic>
      </p:graphicFrame>
      <p:graphicFrame>
        <p:nvGraphicFramePr>
          <p:cNvPr id="12" name="Таблица 3">
            <a:extLst>
              <a:ext uri="{FF2B5EF4-FFF2-40B4-BE49-F238E27FC236}">
                <a16:creationId xmlns:a16="http://schemas.microsoft.com/office/drawing/2014/main" id="{7EAB27C9-D8F9-4834-A90A-52472B108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15919"/>
              </p:ext>
            </p:extLst>
          </p:nvPr>
        </p:nvGraphicFramePr>
        <p:xfrm>
          <a:off x="4480761" y="1049143"/>
          <a:ext cx="3240000" cy="502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46465277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r>
                        <a:rPr lang="ru-RU" sz="1200" b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Космические</a:t>
                      </a:r>
                      <a:r>
                        <a:rPr lang="ru-RU" sz="1200" b="0" baseline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исследования</a:t>
                      </a:r>
                      <a:endParaRPr lang="ru-RU" sz="1200" b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8224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Сельское хозяйство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595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1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Химическая промышленность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99376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0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ИТ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75099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1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Строительство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01252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Розничная</a:t>
                      </a:r>
                      <a:r>
                        <a:rPr lang="ru-RU" sz="1200" baseline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2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торговля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88809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Транспорт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901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Инфраструктура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73374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Хранение архивов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46564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algn="l"/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6" action="ppaction://hlinksldjump"/>
                        </a:rPr>
                        <a:t>Доставка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47192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7" action="ppaction://hlinksldjump"/>
                        </a:rPr>
                        <a:t>Утилизация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0298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8" action="ppaction://hlinksldjump"/>
                        </a:rPr>
                        <a:t>Офис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43081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29" action="ppaction://hlinksldjump"/>
                        </a:rPr>
                        <a:t>Дом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56069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0" action="ppaction://hlinksldjump"/>
                        </a:rPr>
                        <a:t>Еда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6419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1" action="ppaction://hlinksldjump"/>
                        </a:rPr>
                        <a:t>Время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71723"/>
                  </a:ext>
                </a:extLst>
              </a:tr>
            </a:tbl>
          </a:graphicData>
        </a:graphic>
      </p:graphicFrame>
      <p:graphicFrame>
        <p:nvGraphicFramePr>
          <p:cNvPr id="13" name="Таблица 3">
            <a:extLst>
              <a:ext uri="{FF2B5EF4-FFF2-40B4-BE49-F238E27FC236}">
                <a16:creationId xmlns:a16="http://schemas.microsoft.com/office/drawing/2014/main" id="{9283B26F-EFE5-4C10-8869-62E93E060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908494"/>
              </p:ext>
            </p:extLst>
          </p:nvPr>
        </p:nvGraphicFramePr>
        <p:xfrm>
          <a:off x="8472574" y="1049143"/>
          <a:ext cx="3240000" cy="502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346465277"/>
                    </a:ext>
                  </a:extLst>
                </a:gridCol>
              </a:tblGrid>
              <a:tr h="334800">
                <a:tc>
                  <a:txBody>
                    <a:bodyPr/>
                    <a:lstStyle/>
                    <a:p>
                      <a:r>
                        <a:rPr lang="ru-RU" sz="1200" b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2" action="ppaction://hlinksldjump"/>
                        </a:rPr>
                        <a:t>Спорт</a:t>
                      </a:r>
                      <a:r>
                        <a:rPr lang="ru-RU" sz="1200" b="0" baseline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2" action="ppaction://hlinksldjump"/>
                        </a:rPr>
                        <a:t> и отдых</a:t>
                      </a:r>
                      <a:endParaRPr lang="ru-RU" sz="1200" b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8224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3" action="ppaction://hlinksldjump"/>
                        </a:rPr>
                        <a:t>Значки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595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4" action="ppaction://hlinksldjump"/>
                        </a:rPr>
                        <a:t>Путешествие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8799376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5" action="ppaction://hlinksldjump"/>
                        </a:rPr>
                        <a:t>Праздник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775099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6" action="ppaction://hlinksldjump"/>
                        </a:rPr>
                        <a:t>Медицина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012527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7" action="ppaction://hlinksldjump"/>
                        </a:rPr>
                        <a:t>Навигация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888092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8" action="ppaction://hlinksldjump"/>
                        </a:rPr>
                        <a:t>Люди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05901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39" action="ppaction://hlinksldjump"/>
                        </a:rPr>
                        <a:t>Элементы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2733740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40" action="ppaction://hlinksldjump"/>
                        </a:rPr>
                        <a:t>Знаки препинания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1465644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41" action="ppaction://hlinksldjump"/>
                        </a:rPr>
                        <a:t>Безопасность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47192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41" action="ppaction://hlinksldjump"/>
                        </a:rPr>
                        <a:t>Госструктуры</a:t>
                      </a:r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990298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r>
                        <a:rPr lang="ru-RU" sz="1200" dirty="0">
                          <a:solidFill>
                            <a:schemeClr val="bg1"/>
                          </a:solidFill>
                          <a:latin typeface="Cera CY" panose="00000500000000000000" pitchFamily="50" charset="-52"/>
                          <a:hlinkClick r:id="rId42" action="ppaction://hlinksldjump"/>
                        </a:rPr>
                        <a:t>Животные</a:t>
                      </a:r>
                      <a:endParaRPr lang="ru-RU" sz="1200" dirty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alpha val="50196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6430811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256069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64198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endParaRPr lang="ru-RU" sz="1200" dirty="0">
                        <a:solidFill>
                          <a:schemeClr val="bg1"/>
                        </a:solidFill>
                        <a:latin typeface="Cera CY" panose="00000500000000000000" pitchFamily="50" charset="-52"/>
                      </a:endParaRP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7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460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Прямоугольник: скругленные углы 208">
            <a:extLst>
              <a:ext uri="{FF2B5EF4-FFF2-40B4-BE49-F238E27FC236}">
                <a16:creationId xmlns:a16="http://schemas.microsoft.com/office/drawing/2014/main" id="{25F1816D-4AF5-43AE-9541-338BEA2F10CD}"/>
              </a:ext>
            </a:extLst>
          </p:cNvPr>
          <p:cNvSpPr/>
          <p:nvPr/>
        </p:nvSpPr>
        <p:spPr>
          <a:xfrm>
            <a:off x="401216" y="2517177"/>
            <a:ext cx="975432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Энергетический комплекс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20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390099" y="1209675"/>
            <a:ext cx="101739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Высоковольтка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Солнечная батарея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Ветряной генератор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ГЭС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(шестеренка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 вода)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Знак напряжения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898424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Трубы ТЭЦ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18717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Лампочка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79EEFC-FB58-3A45-93E2-8A2841F63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9322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325CD4-5C11-7140-A80E-35BF7EBA7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101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9725C4D-00E6-EA40-9CB9-9CFDA2395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088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FB5D43A-8E9D-9046-B74E-BD5D5B370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1659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05C488-E25E-CD4D-BBAF-6D1D192F9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2438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E2EF6E6-507E-3149-ABAE-8653F448CE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3217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5639E0E-8F17-3D4A-8BA0-E8F9F63B7B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3996" y="1722495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7BF4EAA-9678-7944-9B5F-932DD97373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69322" y="3650793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BD19FF8-80C9-3F49-B917-D1ECA1C6DD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40101" y="3650793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D186DA1-4F68-8143-8F6E-FB9121B7F6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10880" y="3650793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537350-BCC5-4A49-8BAE-C0A7EDDF5F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81659" y="3650793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A4564BB-6414-5749-BD9A-E7D9A24E25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52438" y="3650793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B45D24C-DF5C-1242-9C87-302E9F9EC4F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23217" y="3650793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94F4F6-8F12-944D-8851-330CEF4CC0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3996" y="3650793"/>
            <a:ext cx="609600" cy="6096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333954C9-AE17-4047-897C-6274254F1ED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69322" y="2687844"/>
            <a:ext cx="609600" cy="6096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EEC938E1-02BB-4326-AB26-C94AAE8CF4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40101" y="2687844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BAE0A642-BF72-4A02-9A1C-494F0369F0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10880" y="2687844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17E6482E-38BD-4120-B4A5-29A84900B0F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881659" y="2687844"/>
            <a:ext cx="609600" cy="6096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29E44EDE-9554-4DFF-BFBF-140F4913A16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52438" y="2687844"/>
            <a:ext cx="609600" cy="60960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0B41ECE5-50C7-4683-B601-E7EF0DB0C55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23217" y="2687844"/>
            <a:ext cx="609600" cy="60960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36C13501-D28E-4FD6-9E3F-D8EA6D7B077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93996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05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Прямоугольник: скругленные углы 343">
            <a:extLst>
              <a:ext uri="{FF2B5EF4-FFF2-40B4-BE49-F238E27FC236}">
                <a16:creationId xmlns:a16="http://schemas.microsoft.com/office/drawing/2014/main" id="{C63762AC-F60D-43A4-BFF8-2B6D0193E18B}"/>
              </a:ext>
            </a:extLst>
          </p:cNvPr>
          <p:cNvSpPr/>
          <p:nvPr/>
        </p:nvSpPr>
        <p:spPr>
          <a:xfrm>
            <a:off x="401216" y="2517177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Нефть и газ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Бочка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каплей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Труба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</a:t>
            </a:r>
            <a:r>
              <a:rPr lang="ru-RU" sz="1000" spc="15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вентелем</a:t>
            </a:r>
            <a:endParaRPr lang="ru-RU" sz="1000" spc="15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120263" y="1209675"/>
            <a:ext cx="130644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Железнодорожная цистерна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Нефтяная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вышка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447319" y="1209675"/>
            <a:ext cx="11748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Заправка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для автомобилей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8872124" y="1209675"/>
            <a:ext cx="117489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Газгольдеры (газохранилища)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Танкер-</a:t>
            </a: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газовоз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Нефтяная платформа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4B1FA9-D642-7145-9378-F3981153C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1897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04299-30C6-C940-885D-6F5D4EFE1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65946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21DC50-D048-024E-90EF-4BD0BF860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9994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57E803-E722-2142-9582-582256EC2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404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43DFC0-7DDC-B843-BA52-D31234C29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809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D5575CE-3DC1-1440-89C0-A33CAA7843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2138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420A50C-A1F2-4B4B-BAB2-9B1972A49C3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6186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6E871E3-C949-8949-8BEF-F2EB50F6E8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16098DA-3799-AD4E-BE0E-C5EAAA56A5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91897" y="3650793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5BE3F84-4BAC-C64A-B542-A98CD41F7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65946" y="3650793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32E173AB-E557-CC40-BF81-2DFC7CCFFB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39994" y="3650793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3331F95-5677-C140-B096-0D22C9A6F2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14042" y="3650793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C6560A1-745D-C84B-8E64-4A493417E93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88090" y="3650793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3BD40B76-AECB-8747-9766-37F21062015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62138" y="3650793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03E04CD-9D15-1E4A-808B-425F9989D3B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36186" y="3650793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A666E38-ACAA-2E4B-9DC3-EB9100F5E32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1DD73374-62AE-4CD8-9B19-3295098CF86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591897" y="2687844"/>
            <a:ext cx="609600" cy="60960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54763435-BA69-4A0B-AFCD-DB39599DF2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65946" y="2687844"/>
            <a:ext cx="609600" cy="60960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2F2440E0-49E2-41D6-866E-E409F53B395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739994" y="2687844"/>
            <a:ext cx="609600" cy="6096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1B60B425-60A9-4F97-897C-07E84EC5349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314042" y="2687844"/>
            <a:ext cx="609600" cy="60960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180CBB7F-D658-403F-8C0D-16341D18D28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88090" y="2687844"/>
            <a:ext cx="609600" cy="60960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7E522E48-05D9-4D55-880E-34A42AFAD7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462138" y="2687844"/>
            <a:ext cx="609600" cy="60960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14C0C99F-BF5B-4635-B37D-23F7FCFBC1D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36186" y="2687844"/>
            <a:ext cx="609600" cy="60960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37287CE0-8D12-42BE-9A10-694FC48B0D8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7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9E8411EE-AC0D-43AF-9540-D743C9AEDE2A}"/>
              </a:ext>
            </a:extLst>
          </p:cNvPr>
          <p:cNvSpPr/>
          <p:nvPr/>
        </p:nvSpPr>
        <p:spPr>
          <a:xfrm>
            <a:off x="401218" y="2517177"/>
            <a:ext cx="39326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Нефть и газ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22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Масленка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614297" y="1209675"/>
            <a:ext cx="143672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Поиск месторождений (лупа с каплей на карте)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120263" y="1209675"/>
            <a:ext cx="130644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Канистра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C90F86-C048-4948-977A-C73DCF649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EAB523-25AA-C44A-A700-AF8EC1194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7861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0CC196-EF53-3041-A079-C02889F762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8683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2288EDC-49BB-FB41-956E-94AEFDB474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277A19C-67E5-744E-9AC3-398679BA7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7861" y="3650793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9D93BE-F540-EA4E-81AE-F9A10DC02B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8683" y="3650793"/>
            <a:ext cx="609600" cy="60960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4755C85C-EBB7-47A4-9B86-14101E20C4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826ABDBB-4191-450E-A10D-FC9F170475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7861" y="2687844"/>
            <a:ext cx="609600" cy="60960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05EB888C-2C80-41D0-8006-FE7C3A9E52E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8683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5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Прямоугольник: скругленные углы 77">
            <a:extLst>
              <a:ext uri="{FF2B5EF4-FFF2-40B4-BE49-F238E27FC236}">
                <a16:creationId xmlns:a16="http://schemas.microsoft.com/office/drawing/2014/main" id="{D6B0F015-B544-4308-AE2D-2CA64FC7BE8D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Машиностроение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Робот сборщик (рука)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784196" y="1209675"/>
            <a:ext cx="112522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Свободный вариант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на тему (</a:t>
            </a:r>
            <a:r>
              <a:rPr lang="en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factory)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85B866-3482-E545-92B9-7F6B58C4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01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525C86-8D5C-D74C-9295-3E5DB13F6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01741BE-C05B-DC4E-BA33-5E306B550D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2010" y="3650793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AA49880-BB14-304B-A04C-DA935A289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26C61950-15EE-4169-B3DD-F2A5673FBE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42010" y="2687844"/>
            <a:ext cx="609600" cy="6096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FFE4AC36-642A-481A-8EC7-C451F9C7E4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5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: скругленные углы 93">
            <a:extLst>
              <a:ext uri="{FF2B5EF4-FFF2-40B4-BE49-F238E27FC236}">
                <a16:creationId xmlns:a16="http://schemas.microsoft.com/office/drawing/2014/main" id="{968C1349-7B7A-4A6C-B4B0-96128B1BDB2D}"/>
              </a:ext>
            </a:extLst>
          </p:cNvPr>
          <p:cNvSpPr/>
          <p:nvPr/>
        </p:nvSpPr>
        <p:spPr>
          <a:xfrm>
            <a:off x="401218" y="2517177"/>
            <a:ext cx="39326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Добыча полезных ископаемых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Вагонетка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Кирка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Лопата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4F5135-3093-AE40-8F11-EDF2E84F1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800FDB-A404-0A4C-9B39-B6BA4C68A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277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B92053-0E43-2648-8E5A-C5CE143DE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5947" y="1722495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3778600-1E76-C84C-8DCF-92AEB76B1F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723D2C6-763D-B943-9D5E-7700C20438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2774" y="3650793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2F36291-CF60-9A4D-A5B0-EA25D4909D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5947" y="3650793"/>
            <a:ext cx="609600" cy="60960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5C899290-C9C6-41D2-9ABA-58468114DF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F7EA054B-DEE1-4B34-BBD1-D83ABBC535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774" y="2687844"/>
            <a:ext cx="609600" cy="609600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5403B85-417D-43F9-A276-509EB0F5FA7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75947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29BBBF12-4A86-4C48-8B52-0E1EC2EE0B11}"/>
              </a:ext>
            </a:extLst>
          </p:cNvPr>
          <p:cNvSpPr/>
          <p:nvPr/>
        </p:nvSpPr>
        <p:spPr>
          <a:xfrm>
            <a:off x="401218" y="2517177"/>
            <a:ext cx="39326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Атомная энергетика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25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Знак радиации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Трубы АЭС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Знак движения атомов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2A29AA-6521-6D45-A199-62AD1DCC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0B190F-7825-7341-814D-6F4C5C412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277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29ACF5-F5E5-1343-938C-C69A2C967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5948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2FD14C-1A89-C741-84E6-785F71EF75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8F6E63-8C96-3042-99A6-DBD79B6F2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2774" y="3650793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F57A822-E1F9-C845-ACDA-E75736213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5948" y="3650793"/>
            <a:ext cx="609600" cy="60960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308E79E5-D149-4BE0-9355-26D1B940BBC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FA962572-3431-4E1A-95D0-0FFD036D98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774" y="2687844"/>
            <a:ext cx="609600" cy="60960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F330E2A7-41C4-4C81-B937-6AED178078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75948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2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Прямоугольник: скругленные углы 148">
            <a:extLst>
              <a:ext uri="{FF2B5EF4-FFF2-40B4-BE49-F238E27FC236}">
                <a16:creationId xmlns:a16="http://schemas.microsoft.com/office/drawing/2014/main" id="{9F373072-02BC-4DAB-B251-74407000AFFC}"/>
              </a:ext>
            </a:extLst>
          </p:cNvPr>
          <p:cNvSpPr/>
          <p:nvPr/>
        </p:nvSpPr>
        <p:spPr>
          <a:xfrm>
            <a:off x="401218" y="2517177"/>
            <a:ext cx="6837782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Космические исследования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26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Ракета-носитель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Телескоп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Планета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кольцами (Сатурн)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Спутник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исходящим  сигналом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Космонавт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B4FA7B-9C15-BB41-893F-0E6E4ACBF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2E1660-618F-9446-9952-081515B21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6196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A1F269-0953-344A-B0EF-9A2F4775D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279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B8FA58-9ED5-704B-A698-6BA9049924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9388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3D2225D-BF6A-734A-9E7B-1F15CF325A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5983" y="1722495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F0EC894-C941-7743-871E-C6ABDB0D38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883B1B6-7B74-7E48-8D70-C9239DE054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6196" y="3650793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C3DC6B4-570B-4446-AC27-AC80485FC04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2792" y="3650793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01890A8-07AE-7C4C-98BF-C79541886A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89388" y="3650793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EBC631A-807D-A24F-A9DB-FC3106F2DA3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5983" y="3650793"/>
            <a:ext cx="609600" cy="60960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F2DB157-FE43-4AD8-9E49-190E199946B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6DB09708-E281-44B5-ACBC-451FC46EC1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36196" y="2687844"/>
            <a:ext cx="609600" cy="6096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F106CFCD-7BCE-4760-ADE7-71DC8846A5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2792" y="2687844"/>
            <a:ext cx="609600" cy="60960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ABD795B6-F479-4F33-A1B5-1EEAB9E9D2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89388" y="2687844"/>
            <a:ext cx="609600" cy="60960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3DA17D3E-FFDD-4FDE-AB59-9789D5AA3E1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15983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99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: скругленные углы 204">
            <a:extLst>
              <a:ext uri="{FF2B5EF4-FFF2-40B4-BE49-F238E27FC236}">
                <a16:creationId xmlns:a16="http://schemas.microsoft.com/office/drawing/2014/main" id="{FE7F875F-A778-4FE9-A323-6AF959457998}"/>
              </a:ext>
            </a:extLst>
          </p:cNvPr>
          <p:cNvSpPr/>
          <p:nvPr/>
        </p:nvSpPr>
        <p:spPr>
          <a:xfrm>
            <a:off x="401217" y="2517177"/>
            <a:ext cx="9758140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Сельское хозяйство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Трактор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Плод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Хлопок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Горшок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растениями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Колос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Лейка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Мельница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BB77B4-4F89-E74F-8DAC-BAE23CB63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ECE93A-D720-6748-9C84-DC4E5ADDEB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64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F25DE0-4215-4646-A76A-2CA862296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568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3B0242-1DE9-DC4E-971F-358669CE34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873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05FC6CC-8D33-AE4E-AD86-F05891EF4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177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281BB5-773B-D743-A61B-B2FC1063FF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482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845AE64-0DA9-C645-B6FA-DB0FE480AF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7862" y="1722495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83C165E-6801-E447-A8CE-96BBD95437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9AB5FE5-021D-0C48-BFC0-A6BEEFF6BBE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2644" y="3650793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4E6E020-187E-2449-91B1-AE9690EE87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5688" y="3650793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B4C387D-30EA-DB4E-ADF7-A08AEB0F511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78732" y="3650793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D5E24CE-7E1C-7E4E-BD4B-57E11149C2E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1776" y="3650793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BE03617-A449-0B48-A933-4D069C9F1E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4820" y="3650793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DE707FEA-F827-1D40-96EC-9CE4DCBC309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47862" y="3650793"/>
            <a:ext cx="609600" cy="60960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0BA29C1C-2157-4252-B9AD-83206D75FF1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9C71DA8D-2A11-4CA7-B7F4-3607D42E11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2644" y="2687844"/>
            <a:ext cx="609600" cy="6096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851A71E3-D6DD-4249-BF6A-14A18003BBF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55688" y="2687844"/>
            <a:ext cx="609600" cy="6096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2C337923-FD0D-4410-8A0A-A47E9B6D140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78732" y="2687844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95E75BC7-FBD1-45CB-88E1-A6739EFA3B0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01776" y="2687844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B8F30DC2-CF5C-4826-BEA3-D202754F59B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24820" y="2687844"/>
            <a:ext cx="609600" cy="6096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2C84C14C-4E24-4EB1-A416-19A0C04B044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47862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7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Прямоугольник: скругленные углы 77">
            <a:extLst>
              <a:ext uri="{FF2B5EF4-FFF2-40B4-BE49-F238E27FC236}">
                <a16:creationId xmlns:a16="http://schemas.microsoft.com/office/drawing/2014/main" id="{8F06CC53-1140-4EA2-BBED-B21C60B1AD14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Химическая промышленность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Пробирка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Химическое соединение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(сетка)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801DCB-22E3-A64C-B613-171C329BD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6767D2-B215-5641-8963-40374671CC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6354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7E1AC4-D3FE-AF46-8CA8-588856E97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CBA9A67-1E2B-9849-B81D-70A626AB09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6354" y="3650793"/>
            <a:ext cx="609600" cy="6096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968F1DCE-6394-40BF-9839-575E08BBA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EA10AC6-BC07-4B20-9883-F2966DC421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36354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7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Прямоугольник: скругленные углы 351">
            <a:extLst>
              <a:ext uri="{FF2B5EF4-FFF2-40B4-BE49-F238E27FC236}">
                <a16:creationId xmlns:a16="http://schemas.microsoft.com/office/drawing/2014/main" id="{BA540171-2E3F-4D04-8E0B-5B606E087DD3}"/>
              </a:ext>
            </a:extLst>
          </p:cNvPr>
          <p:cNvSpPr/>
          <p:nvPr/>
        </p:nvSpPr>
        <p:spPr>
          <a:xfrm>
            <a:off x="401216" y="2517177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ИТ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29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Чип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Шестеренки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Нейросеть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 (ИИ)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Мозг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Страницы сайта с кодом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E4E0A2AA-9CCE-0E4B-9857-21E85BFFC374}"/>
              </a:ext>
            </a:extLst>
          </p:cNvPr>
          <p:cNvSpPr txBox="1"/>
          <p:nvPr/>
        </p:nvSpPr>
        <p:spPr>
          <a:xfrm>
            <a:off x="749340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Мобильное приложение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9E7AA2BC-45A7-5F4C-A313-C4295BD71395}"/>
              </a:ext>
            </a:extLst>
          </p:cNvPr>
          <p:cNvSpPr txBox="1"/>
          <p:nvPr/>
        </p:nvSpPr>
        <p:spPr>
          <a:xfrm>
            <a:off x="8901579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Программное обеспечение</a:t>
            </a: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37CEDBB2-7E52-F045-833A-1796B63C03F8}"/>
              </a:ext>
            </a:extLst>
          </p:cNvPr>
          <p:cNvSpPr txBox="1"/>
          <p:nvPr/>
        </p:nvSpPr>
        <p:spPr>
          <a:xfrm>
            <a:off x="1032804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Двоичный код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75CFDD-D9F0-F443-A731-BFE87EB9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2913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1F006C-849A-724D-8D1D-44EA1151F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9635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932F66-13B1-8C4D-B7DC-ADA734AD75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918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C6405D8-EF3C-9F43-84EE-3FD138C7EA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9025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32210A-130C-CB4E-9BE9-73B8685FDB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4122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E1EB0F-BF26-D34E-BE2F-39D0910D5F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57400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F91B1F4-21DA-504A-B364-76B9B1605B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F873753-703D-D04F-9377-FB143B6D78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00748" y="1722495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00B3565-D0D1-C845-A50D-9B5EC57D5EA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42913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0CEF252-60D5-3643-9804-23C3CC62015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49635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5E562A1-0E49-504A-836F-238E19AD8C8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591800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D63B974C-4161-A04C-AD87-3BF5D0178BE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9025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23EF5CC-5078-7544-859C-975018FFD0A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4122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4E7D4C8-9AA7-ED42-A1F3-7C377870DF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57400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A98041E-EABE-D441-B78D-8A2B7F9D9C9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839B68-AF31-1444-8BD5-8504085CF9E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300748" y="2687844"/>
            <a:ext cx="609600" cy="609600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5F8CFE55-F64C-42AE-87E4-85809BE7851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42913" y="3650793"/>
            <a:ext cx="609600" cy="6096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91F0F41A-6706-4C52-AABF-DA592E4FCF9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149635" y="3650793"/>
            <a:ext cx="609600" cy="60960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6E9E8AF7-FC5B-4420-8B14-25E538754FA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591800" y="3650793"/>
            <a:ext cx="609600" cy="60960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A3A76283-D382-4120-99B4-B38D71B3589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9025" y="3650793"/>
            <a:ext cx="609600" cy="60960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D91CE425-2349-4EE4-94D0-076B14C6577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464122" y="3650793"/>
            <a:ext cx="609600" cy="60960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00D316A0-F354-4B41-AD59-1B714D11097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057400" y="3650793"/>
            <a:ext cx="609600" cy="60960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488E0A07-8432-471B-8C22-216B8BF0658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95171283-A9B2-4B55-B389-FAAB68A9916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300748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05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B8666E4-0C95-4856-A4D8-5903CC8BC50B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Финансы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209481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1000" b="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Кошелек</a:t>
            </a:r>
            <a:endParaRPr sz="1000">
              <a:latin typeface="Cera CY" pitchFamily="2" charset="0"/>
              <a:cs typeface="Bliss Pro Light"/>
            </a:endParaRP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481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Кошелек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>
                <a:solidFill>
                  <a:srgbClr val="1D1D1B"/>
                </a:solidFill>
                <a:latin typeface="Cera CY" pitchFamily="2" charset="0"/>
                <a:cs typeface="Bliss Pro Light"/>
              </a:rPr>
              <a:t>с</a:t>
            </a:r>
            <a:r>
              <a:rPr lang="ru-RU" sz="1000" spc="-5">
                <a:solidFill>
                  <a:srgbClr val="1D1D1B"/>
                </a:solidFill>
                <a:latin typeface="Cera CY" pitchFamily="2" charset="0"/>
                <a:cs typeface="Bliss Pro Light"/>
              </a:rPr>
              <a:t> 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процентами</a:t>
            </a:r>
            <a:endParaRPr lang="ru-RU" sz="1000">
              <a:latin typeface="Cera CY" pitchFamily="2" charset="0"/>
              <a:cs typeface="Bliss Pro Light"/>
            </a:endParaRP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9481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Мешок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851046" y="1209481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Обмен валюты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693300" y="1209481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Кэш-аут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128192" y="1209481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Монетка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549319" y="1209481"/>
            <a:ext cx="6858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Стопка купюр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272173" y="1209481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Кэш-ин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6F247D-5A53-CF40-9485-ACD73C985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800" y="1722495"/>
            <a:ext cx="60960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FB6C84-0067-B749-A06C-C81933161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6888" y="1722495"/>
            <a:ext cx="609600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A3AF151-67EE-9641-AEFC-0659F5C9C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6751" y="1722495"/>
            <a:ext cx="609600" cy="609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6D28C1-1B4F-F645-8513-CFE457F116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4331" y="1722495"/>
            <a:ext cx="609600" cy="609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0786B2-F350-F345-A361-FF0FB64D7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2303" y="1722495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DA35993-558F-C841-90BA-B03A695410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0275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B26257-1C95-4C41-A427-1A71BD2B35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58247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B4CA1-92ED-2E44-BF24-317A244ECD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86219" y="1722495"/>
            <a:ext cx="612000" cy="6120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4FC35A36-3D38-8943-85D4-28F6544013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86219" y="2687844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F2523FCE-1F09-D04D-A6BD-A65E57486F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161328" y="2687844"/>
            <a:ext cx="609600" cy="6096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1219CEA4-6C5B-9846-BF9E-2407B162EE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36440" y="2687844"/>
            <a:ext cx="609600" cy="609600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BD509A21-9CC5-BF4F-B253-A6DCDBF64B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11552" y="2687844"/>
            <a:ext cx="609600" cy="60960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9FE2DF74-53C1-8E42-BDA1-0BD9802545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86664" y="2687844"/>
            <a:ext cx="609600" cy="609600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D2A89C52-3666-8543-8226-3C75AEDF1F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61776" y="2687844"/>
            <a:ext cx="609600" cy="609600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6283189E-BAE9-A04C-B4B8-01F58E47E0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36888" y="2687844"/>
            <a:ext cx="609600" cy="6096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6BC34A12-8703-354A-A18B-2A4415D0DA5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12000" y="2687844"/>
            <a:ext cx="609600" cy="609600"/>
          </a:xfrm>
          <a:prstGeom prst="rect">
            <a:avLst/>
          </a:prstGeom>
        </p:spPr>
      </p:pic>
      <p:pic>
        <p:nvPicPr>
          <p:cNvPr id="237" name="Рисунок 236">
            <a:extLst>
              <a:ext uri="{FF2B5EF4-FFF2-40B4-BE49-F238E27FC236}">
                <a16:creationId xmlns:a16="http://schemas.microsoft.com/office/drawing/2014/main" id="{D223437C-82F3-47BA-BEA0-8D76E2DC095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586219" y="3650793"/>
            <a:ext cx="609600" cy="609600"/>
          </a:xfrm>
          <a:prstGeom prst="rect">
            <a:avLst/>
          </a:prstGeom>
        </p:spPr>
      </p:pic>
      <p:pic>
        <p:nvPicPr>
          <p:cNvPr id="238" name="Рисунок 237">
            <a:extLst>
              <a:ext uri="{FF2B5EF4-FFF2-40B4-BE49-F238E27FC236}">
                <a16:creationId xmlns:a16="http://schemas.microsoft.com/office/drawing/2014/main" id="{6FAE22B4-3008-465B-B8C8-BFA24356536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61328" y="3650793"/>
            <a:ext cx="609600" cy="609600"/>
          </a:xfrm>
          <a:prstGeom prst="rect">
            <a:avLst/>
          </a:prstGeom>
        </p:spPr>
      </p:pic>
      <p:pic>
        <p:nvPicPr>
          <p:cNvPr id="239" name="Рисунок 238">
            <a:extLst>
              <a:ext uri="{FF2B5EF4-FFF2-40B4-BE49-F238E27FC236}">
                <a16:creationId xmlns:a16="http://schemas.microsoft.com/office/drawing/2014/main" id="{18569C22-0D98-47A1-A7B3-F6D063BFA1E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736440" y="3650793"/>
            <a:ext cx="609600" cy="609600"/>
          </a:xfrm>
          <a:prstGeom prst="rect">
            <a:avLst/>
          </a:prstGeom>
        </p:spPr>
      </p:pic>
      <p:pic>
        <p:nvPicPr>
          <p:cNvPr id="240" name="Рисунок 239">
            <a:extLst>
              <a:ext uri="{FF2B5EF4-FFF2-40B4-BE49-F238E27FC236}">
                <a16:creationId xmlns:a16="http://schemas.microsoft.com/office/drawing/2014/main" id="{FEBA92CE-C7CF-44D9-B373-6493EE227EB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311552" y="3650793"/>
            <a:ext cx="609600" cy="609600"/>
          </a:xfrm>
          <a:prstGeom prst="rect">
            <a:avLst/>
          </a:prstGeom>
        </p:spPr>
      </p:pic>
      <p:pic>
        <p:nvPicPr>
          <p:cNvPr id="241" name="Рисунок 240">
            <a:extLst>
              <a:ext uri="{FF2B5EF4-FFF2-40B4-BE49-F238E27FC236}">
                <a16:creationId xmlns:a16="http://schemas.microsoft.com/office/drawing/2014/main" id="{6460BE88-3047-47AE-8D40-BB6DC369ADB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886664" y="3650793"/>
            <a:ext cx="609600" cy="609600"/>
          </a:xfrm>
          <a:prstGeom prst="rect">
            <a:avLst/>
          </a:prstGeom>
        </p:spPr>
      </p:pic>
      <p:pic>
        <p:nvPicPr>
          <p:cNvPr id="242" name="Рисунок 241">
            <a:extLst>
              <a:ext uri="{FF2B5EF4-FFF2-40B4-BE49-F238E27FC236}">
                <a16:creationId xmlns:a16="http://schemas.microsoft.com/office/drawing/2014/main" id="{60BCC144-CD0E-418C-9D89-8B072CC69CC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461776" y="3650793"/>
            <a:ext cx="609600" cy="609600"/>
          </a:xfrm>
          <a:prstGeom prst="rect">
            <a:avLst/>
          </a:prstGeom>
        </p:spPr>
      </p:pic>
      <p:pic>
        <p:nvPicPr>
          <p:cNvPr id="243" name="Рисунок 242">
            <a:extLst>
              <a:ext uri="{FF2B5EF4-FFF2-40B4-BE49-F238E27FC236}">
                <a16:creationId xmlns:a16="http://schemas.microsoft.com/office/drawing/2014/main" id="{1837D2F8-5D1C-49A3-868B-38FADCD3A61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36888" y="3650793"/>
            <a:ext cx="609600" cy="609600"/>
          </a:xfrm>
          <a:prstGeom prst="rect">
            <a:avLst/>
          </a:prstGeom>
        </p:spPr>
      </p:pic>
      <p:pic>
        <p:nvPicPr>
          <p:cNvPr id="244" name="Рисунок 243">
            <a:extLst>
              <a:ext uri="{FF2B5EF4-FFF2-40B4-BE49-F238E27FC236}">
                <a16:creationId xmlns:a16="http://schemas.microsoft.com/office/drawing/2014/main" id="{F1709A1D-DCA3-476B-A046-5B9E08732E4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120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3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ямоугольник: скругленные углы 195">
            <a:extLst>
              <a:ext uri="{FF2B5EF4-FFF2-40B4-BE49-F238E27FC236}">
                <a16:creationId xmlns:a16="http://schemas.microsoft.com/office/drawing/2014/main" id="{88065FA3-D0D4-426A-889E-EBDF5F2ADB54}"/>
              </a:ext>
            </a:extLst>
          </p:cNvPr>
          <p:cNvSpPr/>
          <p:nvPr/>
        </p:nvSpPr>
        <p:spPr>
          <a:xfrm>
            <a:off x="401216" y="2526702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Строительство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30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Строительный кран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Каска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Отвертка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 ключ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Молоток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Экскаватор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Дорожный конус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363200" y="1209675"/>
            <a:ext cx="1041966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Бетономешалка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Дрель (шуруповерт)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A22C10-9463-D34E-8063-39F2F6B7F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32020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74FCE3-E62A-6942-9459-DCC8CBB9F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3855" y="1732020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C4459A-4818-3841-9FB4-40B76F9405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8110" y="1732020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AA2AA-8C3A-8647-A3D2-5CA1967229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2365" y="1732020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A3DE40-571C-8842-B693-8E5A14AF0E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6620" y="1732020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310CF2-2C31-E843-9AEE-3648BB79F8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0875" y="1732020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17000A1-4AAF-9747-9737-DB762C6316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55130" y="1732020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59B679A-E3AA-8F4D-A724-B8A312C663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79383" y="1732020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2E517FD-34D2-5741-8BCD-6627AB9D2A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97369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61A1C6E-1AEA-F54B-BE41-9363136D83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3855" y="2697369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1E1E484-4E1D-144E-BF1D-647E595C573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8110" y="2697369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B5A0ECB-6BC9-0444-A88F-9EBD067331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2365" y="2697369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469F1D17-BF19-104B-93B9-58F57A3BDF5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06620" y="2697369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A909766-891A-7A48-8E49-6A9966071C8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0875" y="2697369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F8BD9601-7E41-8C4F-AF7C-40B11768A17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55130" y="2697369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88523BE-1298-5A46-8145-D60786694BC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79383" y="2697369"/>
            <a:ext cx="609600" cy="60960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70F55CD3-9B1C-4B3F-8C0B-4797F26923F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60318"/>
            <a:ext cx="609600" cy="60960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69CF1780-4293-4056-A40A-2B7E79F605E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3855" y="3660318"/>
            <a:ext cx="609600" cy="60960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CFF8962C-451F-4FB9-8257-9F00AF1C1EC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58110" y="3660318"/>
            <a:ext cx="609600" cy="60960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E51ABFA5-7848-432B-BD1A-F1A338114A9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2365" y="3660318"/>
            <a:ext cx="609600" cy="60960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D4952C43-0BCC-40C9-BA01-966D2615360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06620" y="3660318"/>
            <a:ext cx="609600" cy="6096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F493FA5E-1CB7-4B01-86DE-343666431BC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30875" y="3660318"/>
            <a:ext cx="609600" cy="6096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F1373B3A-1189-4B69-BD72-8D38A5755A1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55130" y="3660318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70D7D717-42EE-4086-BF8B-7555D49F992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79383" y="36603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1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Прямоугольник: скругленные углы 173">
            <a:extLst>
              <a:ext uri="{FF2B5EF4-FFF2-40B4-BE49-F238E27FC236}">
                <a16:creationId xmlns:a16="http://schemas.microsoft.com/office/drawing/2014/main" id="{2AA65D7E-30FB-49D0-8000-DDE8450BFBB1}"/>
              </a:ext>
            </a:extLst>
          </p:cNvPr>
          <p:cNvSpPr/>
          <p:nvPr/>
        </p:nvSpPr>
        <p:spPr>
          <a:xfrm>
            <a:off x="401217" y="2517177"/>
            <a:ext cx="8161446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Строительство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Высотный дом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Частный дом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046628" y="1209675"/>
            <a:ext cx="141319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Здание Банка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(со змейкой  нашей над входом)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Два домика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Валик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Замок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F28F0D-0156-8F4D-B317-58C24CBF3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3CDA3-7557-364C-91EB-96A2BAD82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001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FBFA2D9-4F75-CC4E-A47E-DD4A8F504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040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FE257F-968D-6E45-8C1D-39069AE07B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803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EA7C714-BAD1-7A4D-8D05-2C9BB86351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1204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F9C88C-6418-D948-96A4-E95964CF2E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6604" y="1722495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EF8F409-080F-CC4E-9575-469D2FABF6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82DDFEA-ABD4-F843-AFF2-8C732D5F24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5001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BCAB580-2368-0B49-AB8D-F1C0C7EDD9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60402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8153ABB-47D2-6544-BBEE-AF9376DB17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85803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28C03CD-C8F0-D245-B0C3-BBE7431D43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11204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CB0199F-EB4C-E34C-AB50-20E145CD51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6604" y="2687844"/>
            <a:ext cx="609600" cy="609600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84EAEFEE-4F29-435A-8194-C170F9981FC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7DFD0DF4-C366-4571-AEDC-8062F33A52C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35001" y="3650793"/>
            <a:ext cx="609600" cy="609600"/>
          </a:xfrm>
          <a:prstGeom prst="rect">
            <a:avLst/>
          </a:prstGeom>
        </p:spPr>
      </p:pic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536E63D0-EE29-432F-ACA8-968E4AC3A79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60402" y="3650793"/>
            <a:ext cx="609600" cy="60960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B86DB9F4-BA36-4F42-A54F-3534C19F414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85803" y="3650793"/>
            <a:ext cx="609600" cy="609600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FFFE700A-B88B-463A-999E-28E7D64F044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311204" y="3650793"/>
            <a:ext cx="609600" cy="609600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E8F8D71A-CCAA-424C-A0B2-4D79FC79EFA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3660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9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Прямоугольник: скругленные углы 241">
            <a:extLst>
              <a:ext uri="{FF2B5EF4-FFF2-40B4-BE49-F238E27FC236}">
                <a16:creationId xmlns:a16="http://schemas.microsoft.com/office/drawing/2014/main" id="{C2F7D081-B195-4460-B114-14B6B9300ADD}"/>
              </a:ext>
            </a:extLst>
          </p:cNvPr>
          <p:cNvSpPr/>
          <p:nvPr/>
        </p:nvSpPr>
        <p:spPr>
          <a:xfrm>
            <a:off x="401216" y="2517177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Розничная торговля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32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Пакеты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Тележка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Магазин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Кассовый аппарат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Футболка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Интернет-шоппинг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Штрих-код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Вешалка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AE6C91-A702-7849-BF23-88A44BA4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6E952F-7CEA-7740-A502-9C389BFE7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642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B8BD2-1B99-AF43-9D0C-226CA198E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684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993C6-4EA3-8540-9CE2-0B2007121A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7726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450F3EC-FCAA-4843-8706-D3D002A676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3768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DAF08F-5888-9F41-A715-3D039FF475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981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C68C4A7-825C-BA4E-9155-72BBC6A91F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65852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1FF541B-7304-2A44-8AF1-60F1BB3FF1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91897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BE2664A-71B9-A342-BDE0-2130B32FA2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BEB0427-7743-A64E-BCCE-BD8FA450078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5642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7F69E05-C9FB-3142-AB52-7120813264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61684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753859-6CCF-8744-947F-F93B9857D71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7726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4A1C214-BCE4-504C-BB89-EAC6413B275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13768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195944D-F5E1-0E45-AED7-957EB95A0E7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9810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954C5AF-B09D-3841-8AC4-36804CAB05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65852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CBF3CEC-A07A-7D46-AF72-C08B2D1058F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91897" y="2687844"/>
            <a:ext cx="609600" cy="609600"/>
          </a:xfrm>
          <a:prstGeom prst="rect">
            <a:avLst/>
          </a:prstGeom>
        </p:spPr>
      </p:pic>
      <p:pic>
        <p:nvPicPr>
          <p:cNvPr id="234" name="Рисунок 233">
            <a:extLst>
              <a:ext uri="{FF2B5EF4-FFF2-40B4-BE49-F238E27FC236}">
                <a16:creationId xmlns:a16="http://schemas.microsoft.com/office/drawing/2014/main" id="{72F893EF-187A-4A13-94A0-937583ED638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235" name="Рисунок 234">
            <a:extLst>
              <a:ext uri="{FF2B5EF4-FFF2-40B4-BE49-F238E27FC236}">
                <a16:creationId xmlns:a16="http://schemas.microsoft.com/office/drawing/2014/main" id="{7730E57E-FAF2-4DD5-B23A-A03830D0BC8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5642" y="3650793"/>
            <a:ext cx="609600" cy="609600"/>
          </a:xfrm>
          <a:prstGeom prst="rect">
            <a:avLst/>
          </a:prstGeom>
        </p:spPr>
      </p:pic>
      <p:pic>
        <p:nvPicPr>
          <p:cNvPr id="236" name="Рисунок 235">
            <a:extLst>
              <a:ext uri="{FF2B5EF4-FFF2-40B4-BE49-F238E27FC236}">
                <a16:creationId xmlns:a16="http://schemas.microsoft.com/office/drawing/2014/main" id="{E4113A07-A5AE-4813-B287-3364823D22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61684" y="3650793"/>
            <a:ext cx="609600" cy="609600"/>
          </a:xfrm>
          <a:prstGeom prst="rect">
            <a:avLst/>
          </a:prstGeom>
        </p:spPr>
      </p:pic>
      <p:pic>
        <p:nvPicPr>
          <p:cNvPr id="237" name="Рисунок 236">
            <a:extLst>
              <a:ext uri="{FF2B5EF4-FFF2-40B4-BE49-F238E27FC236}">
                <a16:creationId xmlns:a16="http://schemas.microsoft.com/office/drawing/2014/main" id="{C69AABF9-53C9-449F-8AB7-C35FA989084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7726" y="3650793"/>
            <a:ext cx="609600" cy="609600"/>
          </a:xfrm>
          <a:prstGeom prst="rect">
            <a:avLst/>
          </a:prstGeom>
        </p:spPr>
      </p:pic>
      <p:pic>
        <p:nvPicPr>
          <p:cNvPr id="238" name="Рисунок 237">
            <a:extLst>
              <a:ext uri="{FF2B5EF4-FFF2-40B4-BE49-F238E27FC236}">
                <a16:creationId xmlns:a16="http://schemas.microsoft.com/office/drawing/2014/main" id="{F91D754D-2C0A-49C4-AC4F-D515C26ADA2D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13768" y="3650793"/>
            <a:ext cx="609600" cy="609600"/>
          </a:xfrm>
          <a:prstGeom prst="rect">
            <a:avLst/>
          </a:prstGeom>
        </p:spPr>
      </p:pic>
      <p:pic>
        <p:nvPicPr>
          <p:cNvPr id="239" name="Рисунок 238">
            <a:extLst>
              <a:ext uri="{FF2B5EF4-FFF2-40B4-BE49-F238E27FC236}">
                <a16:creationId xmlns:a16="http://schemas.microsoft.com/office/drawing/2014/main" id="{81BE881F-4DA3-48AF-AF51-C561FFBB664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39810" y="3650793"/>
            <a:ext cx="609600" cy="609600"/>
          </a:xfrm>
          <a:prstGeom prst="rect">
            <a:avLst/>
          </a:prstGeom>
        </p:spPr>
      </p:pic>
      <p:pic>
        <p:nvPicPr>
          <p:cNvPr id="240" name="Рисунок 239">
            <a:extLst>
              <a:ext uri="{FF2B5EF4-FFF2-40B4-BE49-F238E27FC236}">
                <a16:creationId xmlns:a16="http://schemas.microsoft.com/office/drawing/2014/main" id="{D623D11F-31FF-4DE7-9B5D-AB026538724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65852" y="3650793"/>
            <a:ext cx="609600" cy="609600"/>
          </a:xfrm>
          <a:prstGeom prst="rect">
            <a:avLst/>
          </a:prstGeom>
        </p:spPr>
      </p:pic>
      <p:pic>
        <p:nvPicPr>
          <p:cNvPr id="241" name="Рисунок 240">
            <a:extLst>
              <a:ext uri="{FF2B5EF4-FFF2-40B4-BE49-F238E27FC236}">
                <a16:creationId xmlns:a16="http://schemas.microsoft.com/office/drawing/2014/main" id="{1B6E6663-DB02-4DBE-87D6-7F44AEF4C9C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91897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40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Прямоугольник: скругленные углы 227">
            <a:extLst>
              <a:ext uri="{FF2B5EF4-FFF2-40B4-BE49-F238E27FC236}">
                <a16:creationId xmlns:a16="http://schemas.microsoft.com/office/drawing/2014/main" id="{3BCAC8F6-FA44-4245-9A8A-D1F68983256C}"/>
              </a:ext>
            </a:extLst>
          </p:cNvPr>
          <p:cNvSpPr/>
          <p:nvPr/>
        </p:nvSpPr>
        <p:spPr>
          <a:xfrm>
            <a:off x="401216" y="2517177"/>
            <a:ext cx="824748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Розничная торговля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QR-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код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Ботинок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Подарок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(коробка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бантом)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Табличка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24/7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Детская лошадка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(качалка)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Плюшевый медведь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681E5C-DBE7-6840-8D93-13076715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8F6926-8C22-5D41-82CE-440662F72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468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13CE291-C61C-5F4C-9FED-E2A58156D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976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5C6BC1-5E4C-C645-93CE-FFE5D6732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485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DE1FB2A-8C4C-6944-86F2-C4835DB58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993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7B2FAE2-3D03-C64D-8D05-A610F25A6D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5021" y="1722495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1BBECD0-84DA-284A-9F7F-0632C975CF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6732430-F8CB-9C49-B52F-57FFDBDF76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4684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08A89A7-34FB-9A43-875C-3037ACD3FB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59768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CD8D5FD-4F3E-104D-A610-D004FF0ACD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84852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4D6770D-6039-8C4A-97B8-7219B960AC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09936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45B6B23-8892-6242-A75E-8CD1F98E306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5021" y="2687844"/>
            <a:ext cx="609600" cy="6096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769A0DBD-3D19-4268-ABD0-09DD7D38E86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852DB428-D93A-478D-84B8-9CF457B695D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34684" y="3650793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FBD8ADB7-92C2-4F5A-A4F9-1EEAC46BF18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59768" y="3650793"/>
            <a:ext cx="609600" cy="60960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C12122F2-5147-40D4-ADBE-01E9B3D7C1E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84852" y="3650793"/>
            <a:ext cx="609600" cy="60960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D9683DD3-9A39-4350-9918-ABE7F1B63C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309936" y="3650793"/>
            <a:ext cx="609600" cy="6096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1112183C-0896-4284-AA56-98FEE4C2752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35021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7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Прямоугольник: скругленные углы 216">
            <a:extLst>
              <a:ext uri="{FF2B5EF4-FFF2-40B4-BE49-F238E27FC236}">
                <a16:creationId xmlns:a16="http://schemas.microsoft.com/office/drawing/2014/main" id="{866FC94D-4A54-490E-AC18-FA697E75D242}"/>
              </a:ext>
            </a:extLst>
          </p:cNvPr>
          <p:cNvSpPr/>
          <p:nvPr/>
        </p:nvSpPr>
        <p:spPr>
          <a:xfrm>
            <a:off x="401216" y="2517177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Транспорт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Автомобиль 1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Автомобиль 2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Автомобиль 3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Автобус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Самолет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Вертолет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Корабль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Грузовик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77EEC1B-A5F0-B54E-BF06-55BBE909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68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4444A9-E9E9-5E46-BBC5-6B29F673AF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637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ED21D3-01A8-BB48-9A25-709DFC15D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307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87E432F-675E-684C-8C1C-1B16E5035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976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9EAD76-6398-8B49-82C5-DAC93C8BE7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96457" y="1722495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0CAA581-0F34-7C40-963E-E277B34C76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62988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A5B63D8-3967-BF41-A592-4280A2BE36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6611" y="1722495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8681480F-52A8-C245-986C-46C8CDA405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8DB03D3-6FF6-934E-99D7-20F0617337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89682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A2C6FD0-E178-2242-B902-99E6E8E5E6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6376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7ADC91A-70B6-9A49-ABBC-2D7041B47B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43070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2BA17F0-6CCE-EA4F-BC35-9FBDFBA1955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169764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B168D22-671A-0E44-929A-B98FE622623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2988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454DAAA-B033-FE45-A52F-EA2437B7A85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36611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1BC061B-6C2E-BB43-BC4B-5EA9DCCB843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0F16EBC-7696-4246-98D8-E4109C4ACC1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96457" y="2687844"/>
            <a:ext cx="609600" cy="60960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F70D89AC-56FC-4A5D-8A3E-BF226FF5D72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889682" y="3650793"/>
            <a:ext cx="609600" cy="60960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371AAABB-908D-4A07-84C6-57E3B912F8B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16376" y="3650793"/>
            <a:ext cx="609600" cy="6096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B0424AAD-785A-4686-B109-EFE01DC52D2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743070" y="3650793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81D86253-22EE-454B-8461-8FFE15E0889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169764" y="3650793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F931BC8E-C062-4D57-AA30-7F4BEED0EF8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462988" y="3650793"/>
            <a:ext cx="609600" cy="60960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DE4B06C1-0761-4D61-926A-783D49C0B873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036611" y="3650793"/>
            <a:ext cx="609600" cy="60960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BC93F587-B707-4953-BE01-0082AFCC9CE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7DE01EFB-D7C7-478B-BD0D-BC614859338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96457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6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Прямоугольник: скругленные углы 167">
            <a:extLst>
              <a:ext uri="{FF2B5EF4-FFF2-40B4-BE49-F238E27FC236}">
                <a16:creationId xmlns:a16="http://schemas.microsoft.com/office/drawing/2014/main" id="{C65F793F-2587-4662-912D-8D0CC27D28CD}"/>
              </a:ext>
            </a:extLst>
          </p:cNvPr>
          <p:cNvSpPr/>
          <p:nvPr/>
        </p:nvSpPr>
        <p:spPr>
          <a:xfrm>
            <a:off x="401216" y="2517177"/>
            <a:ext cx="82189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Транспорт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35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Велосипед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Самокат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Поезд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Светофор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43800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Знак «Парковка»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Мотоцикл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1996CF-AECE-0648-9C3A-E01C8D10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E7CF8C1-77D2-D84A-A153-B95DC7135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026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046008-FE8C-CD46-A11A-24503E71B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045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84968D4-129D-9845-86C2-5A7AEBE40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5878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4CF1C4-AE92-214B-B700-82E85B8FA5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1304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793D94-A06F-AA42-8FEE-68D93963C8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6731" y="1722495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6F68FC0-C034-5842-B8C8-EA119AC946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46E25BE-94BF-E647-B5BF-79DAF6F422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5026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8F0BD8B-BEA8-6D44-A0E1-5F61A6E1A9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60452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C616540-15BC-B243-999A-1A90664D31F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885878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A4819AD-B97D-C649-B8F9-DF88D73E45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311304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9704D92-BB17-F341-AA7D-81915F00A4F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736731" y="2687844"/>
            <a:ext cx="609600" cy="609600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2B121733-B009-4B99-AE12-F5FA3AB057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873CB087-7D57-47C7-BEB9-2DC8FEE1C5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35026" y="3650793"/>
            <a:ext cx="609600" cy="609600"/>
          </a:xfrm>
          <a:prstGeom prst="rect">
            <a:avLst/>
          </a:prstGeom>
        </p:spPr>
      </p:pic>
      <p:pic>
        <p:nvPicPr>
          <p:cNvPr id="164" name="Рисунок 163">
            <a:extLst>
              <a:ext uri="{FF2B5EF4-FFF2-40B4-BE49-F238E27FC236}">
                <a16:creationId xmlns:a16="http://schemas.microsoft.com/office/drawing/2014/main" id="{521AF23D-E124-43AA-83AE-020AC59C8F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60452" y="3650793"/>
            <a:ext cx="609600" cy="609600"/>
          </a:xfrm>
          <a:prstGeom prst="rect">
            <a:avLst/>
          </a:prstGeom>
        </p:spPr>
      </p:pic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6B1C1216-911E-470A-AC18-6D02C53EF6D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4885878" y="3650793"/>
            <a:ext cx="609600" cy="609600"/>
          </a:xfrm>
          <a:prstGeom prst="rect">
            <a:avLst/>
          </a:prstGeom>
        </p:spPr>
      </p:pic>
      <p:pic>
        <p:nvPicPr>
          <p:cNvPr id="166" name="Рисунок 165">
            <a:extLst>
              <a:ext uri="{FF2B5EF4-FFF2-40B4-BE49-F238E27FC236}">
                <a16:creationId xmlns:a16="http://schemas.microsoft.com/office/drawing/2014/main" id="{BD38E4A3-0F2D-4C92-8581-3AE7A96E918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311304" y="3650793"/>
            <a:ext cx="609600" cy="60960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13615A8F-71C9-4F36-A49A-B9294F1CC28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736731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68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Прямоугольник: скругленные углы 421">
            <a:extLst>
              <a:ext uri="{FF2B5EF4-FFF2-40B4-BE49-F238E27FC236}">
                <a16:creationId xmlns:a16="http://schemas.microsoft.com/office/drawing/2014/main" id="{84FCBFB1-A53D-4136-817B-82BEE625C1D1}"/>
              </a:ext>
            </a:extLst>
          </p:cNvPr>
          <p:cNvSpPr/>
          <p:nvPr/>
        </p:nvSpPr>
        <p:spPr>
          <a:xfrm>
            <a:off x="401216" y="2517177"/>
            <a:ext cx="1098750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Инфраструктура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36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Силуэт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города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Здание больницы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Символ суда (весы)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Символ суда (молоток судьи)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Дорожная развязка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Полицейский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Церковь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Здание полиции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BAB753-4694-FD4B-8554-DFAC655F2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DEF77F-EDF4-5348-8ECB-ACE09D0CD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849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056C88-0AF4-EB42-948C-058144BE1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609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64B4B9-E71E-6D4B-BF43-65BB992DDF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9347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398596-00B6-0344-9C4D-D180082794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259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86B2A47-7AAF-424F-AF82-773337C509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5845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650F637-BC6B-7C47-94ED-81FB8AB041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909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E097D10-2857-CE42-8917-16D0E5ED86A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72343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018921-FBAC-4141-8155-7C1AEE8761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BA08625-8AA6-F441-988F-6E0F475944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2849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943FA0C-E2CF-1145-8E37-D312915DAA6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6098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763C58C-9EFA-FC49-8974-5F6A1F4EC87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79347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8D030F9-CD71-EB49-98BF-7F30F661E19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02596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74F143D-8377-4648-8C52-C86799175D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25845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02EBC3D-4171-0445-A7DA-C25477807E4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49094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B1F2876-C196-B14D-B589-00510E459882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72343" y="2687844"/>
            <a:ext cx="609600" cy="609600"/>
          </a:xfrm>
          <a:prstGeom prst="rect">
            <a:avLst/>
          </a:prstGeom>
        </p:spPr>
      </p:pic>
      <p:pic>
        <p:nvPicPr>
          <p:cNvPr id="414" name="Рисунок 413">
            <a:extLst>
              <a:ext uri="{FF2B5EF4-FFF2-40B4-BE49-F238E27FC236}">
                <a16:creationId xmlns:a16="http://schemas.microsoft.com/office/drawing/2014/main" id="{B98D8ECB-1FE5-46F6-BF9A-7AB30A220CD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78840"/>
            <a:ext cx="609600" cy="609600"/>
          </a:xfrm>
          <a:prstGeom prst="rect">
            <a:avLst/>
          </a:prstGeom>
        </p:spPr>
      </p:pic>
      <p:pic>
        <p:nvPicPr>
          <p:cNvPr id="415" name="Рисунок 414">
            <a:extLst>
              <a:ext uri="{FF2B5EF4-FFF2-40B4-BE49-F238E27FC236}">
                <a16:creationId xmlns:a16="http://schemas.microsoft.com/office/drawing/2014/main" id="{9F91896C-E35D-4C51-9215-92450811C03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2849" y="3678840"/>
            <a:ext cx="609600" cy="609600"/>
          </a:xfrm>
          <a:prstGeom prst="rect">
            <a:avLst/>
          </a:prstGeom>
        </p:spPr>
      </p:pic>
      <p:pic>
        <p:nvPicPr>
          <p:cNvPr id="416" name="Рисунок 415">
            <a:extLst>
              <a:ext uri="{FF2B5EF4-FFF2-40B4-BE49-F238E27FC236}">
                <a16:creationId xmlns:a16="http://schemas.microsoft.com/office/drawing/2014/main" id="{437B5297-CB2A-4007-9155-71FCDDD7AC3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56098" y="3678840"/>
            <a:ext cx="609600" cy="609600"/>
          </a:xfrm>
          <a:prstGeom prst="rect">
            <a:avLst/>
          </a:prstGeom>
        </p:spPr>
      </p:pic>
      <p:pic>
        <p:nvPicPr>
          <p:cNvPr id="417" name="Рисунок 416">
            <a:extLst>
              <a:ext uri="{FF2B5EF4-FFF2-40B4-BE49-F238E27FC236}">
                <a16:creationId xmlns:a16="http://schemas.microsoft.com/office/drawing/2014/main" id="{691DDC61-9C49-4D37-B463-0EA9B4C9F3D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79347" y="3678840"/>
            <a:ext cx="609600" cy="609600"/>
          </a:xfrm>
          <a:prstGeom prst="rect">
            <a:avLst/>
          </a:prstGeom>
        </p:spPr>
      </p:pic>
      <p:pic>
        <p:nvPicPr>
          <p:cNvPr id="418" name="Рисунок 417">
            <a:extLst>
              <a:ext uri="{FF2B5EF4-FFF2-40B4-BE49-F238E27FC236}">
                <a16:creationId xmlns:a16="http://schemas.microsoft.com/office/drawing/2014/main" id="{E687F05A-066C-47A1-A8D7-C9C9BAABFC3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02596" y="3678840"/>
            <a:ext cx="609600" cy="609600"/>
          </a:xfrm>
          <a:prstGeom prst="rect">
            <a:avLst/>
          </a:prstGeom>
        </p:spPr>
      </p:pic>
      <p:pic>
        <p:nvPicPr>
          <p:cNvPr id="419" name="Рисунок 418">
            <a:extLst>
              <a:ext uri="{FF2B5EF4-FFF2-40B4-BE49-F238E27FC236}">
                <a16:creationId xmlns:a16="http://schemas.microsoft.com/office/drawing/2014/main" id="{B024A3AD-7BFE-44BE-853E-7CBC1B67CFD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25845" y="3678840"/>
            <a:ext cx="609600" cy="609600"/>
          </a:xfrm>
          <a:prstGeom prst="rect">
            <a:avLst/>
          </a:prstGeom>
        </p:spPr>
      </p:pic>
      <p:pic>
        <p:nvPicPr>
          <p:cNvPr id="420" name="Рисунок 419">
            <a:extLst>
              <a:ext uri="{FF2B5EF4-FFF2-40B4-BE49-F238E27FC236}">
                <a16:creationId xmlns:a16="http://schemas.microsoft.com/office/drawing/2014/main" id="{EC925821-215A-425E-AF8E-5CAD542545CD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49094" y="3678840"/>
            <a:ext cx="609600" cy="609600"/>
          </a:xfrm>
          <a:prstGeom prst="rect">
            <a:avLst/>
          </a:prstGeom>
        </p:spPr>
      </p:pic>
      <p:pic>
        <p:nvPicPr>
          <p:cNvPr id="421" name="Рисунок 420">
            <a:extLst>
              <a:ext uri="{FF2B5EF4-FFF2-40B4-BE49-F238E27FC236}">
                <a16:creationId xmlns:a16="http://schemas.microsoft.com/office/drawing/2014/main" id="{999867BD-90D6-4016-A047-DB3DCC15806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72343" y="3678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Прямоугольник: скругленные углы 87">
            <a:extLst>
              <a:ext uri="{FF2B5EF4-FFF2-40B4-BE49-F238E27FC236}">
                <a16:creationId xmlns:a16="http://schemas.microsoft.com/office/drawing/2014/main" id="{F235728F-A37E-4A62-9064-773489F3E49A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Инфраструктура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Мост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Шоссе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F4E332-3263-924A-858A-DF33CA024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B1C6D6-0464-B34F-BF58-62572B907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908F05-CEF2-7546-9A90-6BB7FED95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F2F269C-8452-1648-BBCA-D9BEE50B3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81A53CE6-279C-4237-895E-85C100A88F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1DF4DF72-22ED-447D-90F5-280EF45946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7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Прямоугольник: скругленные углы 199">
            <a:extLst>
              <a:ext uri="{FF2B5EF4-FFF2-40B4-BE49-F238E27FC236}">
                <a16:creationId xmlns:a16="http://schemas.microsoft.com/office/drawing/2014/main" id="{6FFF9E01-A3AB-4CD1-A3D2-31673413CE35}"/>
              </a:ext>
            </a:extLst>
          </p:cNvPr>
          <p:cNvSpPr/>
          <p:nvPr/>
        </p:nvSpPr>
        <p:spPr>
          <a:xfrm>
            <a:off x="401217" y="2517177"/>
            <a:ext cx="967623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Хранение архивов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Две коробки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Коробка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Документы (стопка)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Коробка (замок  (безопасность))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Коробка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лупой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Тележка </a:t>
            </a:r>
            <a:br>
              <a:rPr lang="en-US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коробками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лупой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C87A8E-9076-4245-8033-D264BE2C0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7E1524-0962-A44A-B4F2-A9E4A2ACE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00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CBA856-2B76-8E49-8629-987859D6F5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44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79F8E72-3E95-0043-B4F8-D0255A7BF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6800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5050E0-824A-4F4B-8D05-950CFEE506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920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4BE0F7-F4B5-2D4A-AC6E-7232BC3663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1600" y="1722495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C7D7787-9A95-2843-8C5B-C55E31CDF6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4000" y="1722495"/>
            <a:ext cx="609600" cy="6096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AE9AB77-3966-BA4B-A6B8-94C20F1235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907FACB1-E2D6-8645-8FE2-9BF3BDDF49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2000" y="3650793"/>
            <a:ext cx="609600" cy="6096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DEF3AF01-B40D-1347-8D23-8685500AC7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4400" y="3650793"/>
            <a:ext cx="609600" cy="609600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09324887-502F-FD40-8194-0BA708FA49F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76800" y="3650793"/>
            <a:ext cx="609600" cy="6096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1534D04E-1F9A-724F-86EE-409BEC19BB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299200" y="3650793"/>
            <a:ext cx="609600" cy="6096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6C3F536-34BE-F147-A486-F8C89C49486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1600" y="3650793"/>
            <a:ext cx="609600" cy="6096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30AB1059-17DA-454B-8DC1-EB2EC9B3843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44000" y="3650793"/>
            <a:ext cx="609600" cy="60960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EAB01E22-8FB8-4C33-98A4-74F372B2C79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F527B67-5240-4B60-AC6C-01599A75BAA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2000" y="2687844"/>
            <a:ext cx="609600" cy="6096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A493F3BA-30A4-44E0-9481-583F402E4F3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54400" y="2687844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B638113E-7EF2-487B-A575-935FBB36592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76800" y="2687844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46B786D6-4F22-4555-B7D4-F70DD86BE9A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9200" y="2687844"/>
            <a:ext cx="609600" cy="6096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DBAEF22D-710E-44CC-8C23-84A52D6F03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21600" y="2687844"/>
            <a:ext cx="609600" cy="60960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6B5E3756-4359-4F11-93F8-9FDB7013349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44000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33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ямоугольник: скругленные углы 134">
            <a:extLst>
              <a:ext uri="{FF2B5EF4-FFF2-40B4-BE49-F238E27FC236}">
                <a16:creationId xmlns:a16="http://schemas.microsoft.com/office/drawing/2014/main" id="{A62D9B14-74A3-4E33-9249-591996A07F17}"/>
              </a:ext>
            </a:extLst>
          </p:cNvPr>
          <p:cNvSpPr/>
          <p:nvPr/>
        </p:nvSpPr>
        <p:spPr>
          <a:xfrm>
            <a:off x="401218" y="2517177"/>
            <a:ext cx="39326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Доставка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39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Коробка (отправление)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Коробка (получение)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Две коробки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 путь между ними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1AA384-52A7-AC4D-9A60-275646C71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3ED8DF-936E-9540-A509-8908D9339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277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D7E676-F190-D649-B466-3E699CEDE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5947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009AA6C-4DE9-2144-B9E4-614A0E5534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367F8C2-2E5D-7040-8E7B-14DC637028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2774" y="2687844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4ED3315-8633-D24B-BA0F-F3EE1BB4C2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5947" y="2687844"/>
            <a:ext cx="609600" cy="6096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D2967616-BDFA-4867-A881-03A602E234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7FBA345F-A309-4450-A8CF-6DDF6EBCBC9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774" y="3650793"/>
            <a:ext cx="609600" cy="60960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0A5C2FA9-D0FB-4F35-8550-92D7597C91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75947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0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: скругленные углы 270">
            <a:extLst>
              <a:ext uri="{FF2B5EF4-FFF2-40B4-BE49-F238E27FC236}">
                <a16:creationId xmlns:a16="http://schemas.microsoft.com/office/drawing/2014/main" id="{5BC885A2-E15E-40A6-ABFA-8AFB2BDE0419}"/>
              </a:ext>
            </a:extLst>
          </p:cNvPr>
          <p:cNvSpPr/>
          <p:nvPr/>
        </p:nvSpPr>
        <p:spPr>
          <a:xfrm>
            <a:off x="401216" y="2507652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ru-RU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Финансы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199958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Доллар</a:t>
            </a:r>
            <a:endParaRPr sz="1000">
              <a:latin typeface="Cera CY" pitchFamily="2" charset="0"/>
              <a:cs typeface="Bliss Pro Light"/>
            </a:endParaRP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6369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Евро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10208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Рубль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724755" y="1216619"/>
            <a:ext cx="938382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Калькулятор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387154" y="1199958"/>
            <a:ext cx="1295841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Рубль с оборотом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(в кружке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2 стрелками)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002460" y="1199958"/>
            <a:ext cx="122675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Рубль с оборотом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(в кружке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со 1 стрелкой)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48ED268-A9F8-4C40-87A0-73F4E633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1474" y="2678319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2967FFF-8F97-7F4F-B6EC-D2BF3EB54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7058" y="2678319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349163-B6EE-3246-9855-7566F59CD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2641" y="2678319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8DF9522-0601-C049-8CB3-E992BC2B72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8224" y="2678319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3BF0FCA-9A0A-964D-8C60-D0438B79F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3807" y="2678319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A828D769-CFC7-E44D-9393-E4ABDCEC1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390" y="2678319"/>
            <a:ext cx="609600" cy="60960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B99F8EAE-46C9-BE4D-B5C7-100AE1A650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31474" y="1712970"/>
            <a:ext cx="609600" cy="60960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E8CBE040-CC20-594D-B531-6EB69169C6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07058" y="1712970"/>
            <a:ext cx="609600" cy="609600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A8694C27-3F4A-C045-9B26-1E5DCF3C18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1201" y="1712970"/>
            <a:ext cx="609600" cy="60960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579E8FF0-685C-9D45-B7D4-595853B2FF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58224" y="1712970"/>
            <a:ext cx="609600" cy="6096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ED4805F-C7E1-9B4C-978B-0AE8FFCA01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3807" y="1712970"/>
            <a:ext cx="609600" cy="6096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E31E6F46-163A-D143-B341-44C72B3733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390" y="1712970"/>
            <a:ext cx="609600" cy="609600"/>
          </a:xfrm>
          <a:prstGeom prst="rect">
            <a:avLst/>
          </a:prstGeom>
        </p:spPr>
      </p:pic>
      <p:sp>
        <p:nvSpPr>
          <p:cNvPr id="42" name="object 9">
            <a:extLst>
              <a:ext uri="{FF2B5EF4-FFF2-40B4-BE49-F238E27FC236}">
                <a16:creationId xmlns:a16="http://schemas.microsoft.com/office/drawing/2014/main" id="{E98496E2-AC6F-CF4D-B41A-74E7ACEFFFF6}"/>
              </a:ext>
            </a:extLst>
          </p:cNvPr>
          <p:cNvSpPr txBox="1"/>
          <p:nvPr/>
        </p:nvSpPr>
        <p:spPr>
          <a:xfrm>
            <a:off x="8951780" y="1199958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Скидка</a:t>
            </a: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6342BF4A-7FAC-9C4C-9E64-38361BEC5F02}"/>
              </a:ext>
            </a:extLst>
          </p:cNvPr>
          <p:cNvSpPr txBox="1"/>
          <p:nvPr/>
        </p:nvSpPr>
        <p:spPr>
          <a:xfrm>
            <a:off x="10363200" y="1206369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Цифровая подпись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B5ED2A-4DA0-E84D-B525-594DAB73E3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47084" y="1712970"/>
            <a:ext cx="60960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F948D2-6D32-2C4C-BA84-677472A2C27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602128" y="1712970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9252677-D209-854F-9E23-BA8AE137253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47084" y="2678319"/>
            <a:ext cx="609600" cy="609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8CBFB5C-FA02-9944-87EA-9229E99DA73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602128" y="2678319"/>
            <a:ext cx="609600" cy="609600"/>
          </a:xfrm>
          <a:prstGeom prst="rect">
            <a:avLst/>
          </a:prstGeom>
        </p:spPr>
      </p:pic>
      <p:pic>
        <p:nvPicPr>
          <p:cNvPr id="242" name="Рисунок 241">
            <a:extLst>
              <a:ext uri="{FF2B5EF4-FFF2-40B4-BE49-F238E27FC236}">
                <a16:creationId xmlns:a16="http://schemas.microsoft.com/office/drawing/2014/main" id="{19E10EAA-F8EB-4599-B719-4C57EBFEFF7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31474" y="3641268"/>
            <a:ext cx="609600" cy="609600"/>
          </a:xfrm>
          <a:prstGeom prst="rect">
            <a:avLst/>
          </a:prstGeom>
        </p:spPr>
      </p:pic>
      <p:pic>
        <p:nvPicPr>
          <p:cNvPr id="243" name="Рисунок 242">
            <a:extLst>
              <a:ext uri="{FF2B5EF4-FFF2-40B4-BE49-F238E27FC236}">
                <a16:creationId xmlns:a16="http://schemas.microsoft.com/office/drawing/2014/main" id="{476B0858-C5BF-4913-8089-84EDF20BEF6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07058" y="3641268"/>
            <a:ext cx="609600" cy="609600"/>
          </a:xfrm>
          <a:prstGeom prst="rect">
            <a:avLst/>
          </a:prstGeom>
        </p:spPr>
      </p:pic>
      <p:pic>
        <p:nvPicPr>
          <p:cNvPr id="244" name="Рисунок 243">
            <a:extLst>
              <a:ext uri="{FF2B5EF4-FFF2-40B4-BE49-F238E27FC236}">
                <a16:creationId xmlns:a16="http://schemas.microsoft.com/office/drawing/2014/main" id="{B0E9FD24-1F7C-40E8-B986-819D4B9A11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882641" y="3641268"/>
            <a:ext cx="609600" cy="609600"/>
          </a:xfrm>
          <a:prstGeom prst="rect">
            <a:avLst/>
          </a:prstGeom>
        </p:spPr>
      </p:pic>
      <p:pic>
        <p:nvPicPr>
          <p:cNvPr id="245" name="Рисунок 244">
            <a:extLst>
              <a:ext uri="{FF2B5EF4-FFF2-40B4-BE49-F238E27FC236}">
                <a16:creationId xmlns:a16="http://schemas.microsoft.com/office/drawing/2014/main" id="{D639BA3D-357B-470A-9EB9-73983C84F34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58224" y="3641268"/>
            <a:ext cx="609600" cy="609600"/>
          </a:xfrm>
          <a:prstGeom prst="rect">
            <a:avLst/>
          </a:prstGeom>
        </p:spPr>
      </p:pic>
      <p:pic>
        <p:nvPicPr>
          <p:cNvPr id="246" name="Рисунок 245">
            <a:extLst>
              <a:ext uri="{FF2B5EF4-FFF2-40B4-BE49-F238E27FC236}">
                <a16:creationId xmlns:a16="http://schemas.microsoft.com/office/drawing/2014/main" id="{9B19CEA4-F629-4A7A-808C-D4C14ABF52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33807" y="3641268"/>
            <a:ext cx="609600" cy="609600"/>
          </a:xfrm>
          <a:prstGeom prst="rect">
            <a:avLst/>
          </a:prstGeom>
        </p:spPr>
      </p:pic>
      <p:pic>
        <p:nvPicPr>
          <p:cNvPr id="247" name="Рисунок 246">
            <a:extLst>
              <a:ext uri="{FF2B5EF4-FFF2-40B4-BE49-F238E27FC236}">
                <a16:creationId xmlns:a16="http://schemas.microsoft.com/office/drawing/2014/main" id="{BA53A387-E621-4E80-A8A1-585043D1EF2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09390" y="3641268"/>
            <a:ext cx="609600" cy="609600"/>
          </a:xfrm>
          <a:prstGeom prst="rect">
            <a:avLst/>
          </a:prstGeom>
        </p:spPr>
      </p:pic>
      <p:pic>
        <p:nvPicPr>
          <p:cNvPr id="248" name="Рисунок 247">
            <a:extLst>
              <a:ext uri="{FF2B5EF4-FFF2-40B4-BE49-F238E27FC236}">
                <a16:creationId xmlns:a16="http://schemas.microsoft.com/office/drawing/2014/main" id="{0590F9BD-045A-471E-890E-53EBDCFBC23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47084" y="3641268"/>
            <a:ext cx="609600" cy="609600"/>
          </a:xfrm>
          <a:prstGeom prst="rect">
            <a:avLst/>
          </a:prstGeom>
        </p:spPr>
      </p:pic>
      <p:pic>
        <p:nvPicPr>
          <p:cNvPr id="249" name="Рисунок 248">
            <a:extLst>
              <a:ext uri="{FF2B5EF4-FFF2-40B4-BE49-F238E27FC236}">
                <a16:creationId xmlns:a16="http://schemas.microsoft.com/office/drawing/2014/main" id="{4B2C4C8A-5962-4BD4-A65C-2F30EC9A527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602128" y="36412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12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Прямоугольник: скругленные углы 107">
            <a:extLst>
              <a:ext uri="{FF2B5EF4-FFF2-40B4-BE49-F238E27FC236}">
                <a16:creationId xmlns:a16="http://schemas.microsoft.com/office/drawing/2014/main" id="{80898B43-C211-4B7C-9267-BF3D7F81F0FF}"/>
              </a:ext>
            </a:extLst>
          </p:cNvPr>
          <p:cNvSpPr/>
          <p:nvPr/>
        </p:nvSpPr>
        <p:spPr>
          <a:xfrm>
            <a:off x="401218" y="2517177"/>
            <a:ext cx="39326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Утилизация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40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Шредер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Мусорный ящик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Мусорное </a:t>
            </a:r>
            <a:br>
              <a:rPr lang="en-US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ведро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0CA809-AA26-9740-8444-A6036604E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7E376A-A629-1B4A-BF7A-A1337B2F7F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4277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DC1FD9-AD02-FF4A-83D3-EC3DAA300E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5947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23E58AE-966C-F54E-8137-0B8A57FAB2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507F0A0-9975-4C48-A006-6FCD2382B7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2774" y="2687844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430394-7E6D-D14D-AB0A-B1FDEC071B0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75947" y="2687844"/>
            <a:ext cx="609600" cy="60960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2C213836-EC38-404F-A5D4-DC548A9E33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8F3DE11C-1C78-4EBB-911F-F752F3898F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42774" y="3650793"/>
            <a:ext cx="609600" cy="609600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BBB7FAE7-A540-43F0-B398-9C1C425630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75947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4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Прямоугольник: скругленные углы 192">
            <a:extLst>
              <a:ext uri="{FF2B5EF4-FFF2-40B4-BE49-F238E27FC236}">
                <a16:creationId xmlns:a16="http://schemas.microsoft.com/office/drawing/2014/main" id="{57483D70-24DE-4523-AC1C-5B9DEC774400}"/>
              </a:ext>
            </a:extLst>
          </p:cNvPr>
          <p:cNvSpPr/>
          <p:nvPr/>
        </p:nvSpPr>
        <p:spPr>
          <a:xfrm>
            <a:off x="401217" y="2517177"/>
            <a:ext cx="967623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Офис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Ручка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Карандаш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Перо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Сканер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Стол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Кресло </a:t>
            </a:r>
            <a:br>
              <a:rPr lang="en-US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на колесиках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Принтер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7A6C68-E64E-0046-847E-428D12E5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5E674-99E6-E44E-A0CC-B6EF963E4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38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C0531A-ED25-A944-9B66-49DE63252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16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6B5F3C-B5C3-C84A-9AD2-DF4F6A6849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695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DB9494F-B5A3-B44F-A697-B6B8F9932E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273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EEE04BD-F8BE-DC41-876C-0E626C80D0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852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4252BC-49DC-AF46-A55A-7BE5D1F14C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64302" y="1722495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93881B1-9BFB-9F4D-B19A-A9090F9F38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BC063EC-4E8A-AA45-8487-9DD705F5AF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5384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34ACB30-5531-AD40-AA74-F826F361F34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61168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770BBDF-626B-5840-912B-83B68ED4041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86952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571A114-FFEA-5640-91CD-F2504A14EC8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12736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35F9F331-362A-0649-B3A5-A5FCE10409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38520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5FF95FE-776E-9C49-9BF8-9087836A95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4302" y="2687844"/>
            <a:ext cx="609600" cy="60960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B233300F-C6E1-4930-B981-708EFA6980E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1F9AD4FF-72AB-4B03-B659-CF7615F0D07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5384" y="3650793"/>
            <a:ext cx="609600" cy="60960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7BD37937-040C-4179-8501-B63D204FC1B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61168" y="3650793"/>
            <a:ext cx="609600" cy="609600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A9FA124B-5412-4DBE-8F9A-B20DE142167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86952" y="3650793"/>
            <a:ext cx="609600" cy="609600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D35D7C41-F1F1-4AF1-BAFB-2869B08F9D7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12736" y="3650793"/>
            <a:ext cx="609600" cy="609600"/>
          </a:xfrm>
          <a:prstGeom prst="rect">
            <a:avLst/>
          </a:prstGeom>
        </p:spPr>
      </p:pic>
      <p:pic>
        <p:nvPicPr>
          <p:cNvPr id="126" name="Рисунок 125">
            <a:extLst>
              <a:ext uri="{FF2B5EF4-FFF2-40B4-BE49-F238E27FC236}">
                <a16:creationId xmlns:a16="http://schemas.microsoft.com/office/drawing/2014/main" id="{4C08709B-E63F-4F32-90BD-1C013CC4828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38520" y="3650793"/>
            <a:ext cx="609600" cy="609600"/>
          </a:xfrm>
          <a:prstGeom prst="rect">
            <a:avLst/>
          </a:prstGeom>
        </p:spPr>
      </p:pic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A5618D2F-9E80-44BA-8BE7-83B731A4184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64302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40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Прямоугольник: скругленные углы 194">
            <a:extLst>
              <a:ext uri="{FF2B5EF4-FFF2-40B4-BE49-F238E27FC236}">
                <a16:creationId xmlns:a16="http://schemas.microsoft.com/office/drawing/2014/main" id="{D1D4C852-3DA6-4EB8-B230-1EBA00585A8B}"/>
              </a:ext>
            </a:extLst>
          </p:cNvPr>
          <p:cNvSpPr/>
          <p:nvPr/>
        </p:nvSpPr>
        <p:spPr>
          <a:xfrm>
            <a:off x="401217" y="2517177"/>
            <a:ext cx="967623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Дом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42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Окно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Дверь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Диван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Кресло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Ключ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Замок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Камин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A3AF35-F8FB-C345-B090-E9D01F53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1C7EA3-0A11-0642-9814-760FFA42F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3135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1D2233-3D41-D644-B82B-D15285BFD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667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42ED370-08A9-1644-BE75-4A5BA378B0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0205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44B7D1-E1FD-0840-98F8-A0FF9580EF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374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EFD979D-B425-3542-BFF8-6C20D21A37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7275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029C45-6EEF-9C4D-A67A-5860EDF236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50809" y="1722495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76F1F8B-CD9A-D741-8C63-C733C72337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299789B-DE1C-5F44-9FE6-2D2E9B961D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3135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A1CAE7C-F199-284F-9236-112890BDE1E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667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CDB44C3-84C7-8A4C-AB74-A596A3BA57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80205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A00675E-8524-EA42-8B24-7BAFC906CF9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03740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9FEB761-83EB-8140-B998-ECD4D9601E5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7275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9070F2C-8A80-6445-AED6-D09B21944C6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50809" y="2687844"/>
            <a:ext cx="609600" cy="609600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6592F753-A79D-4188-84A1-2FE872C497D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9524735E-081D-40DD-8AEE-F412244D9E5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3135" y="3650793"/>
            <a:ext cx="609600" cy="609600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0A8DF1ED-434C-4C02-BC6D-FCD06D3568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56670" y="3650793"/>
            <a:ext cx="609600" cy="609600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DBEB1851-F9CF-484A-8245-8923AD245C7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80205" y="3650793"/>
            <a:ext cx="609600" cy="609600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8A746B6E-EADC-49A9-87C0-4F7F61E3983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03740" y="3650793"/>
            <a:ext cx="609600" cy="609600"/>
          </a:xfrm>
          <a:prstGeom prst="rect">
            <a:avLst/>
          </a:prstGeom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A4F8624F-133F-4896-9445-71635080DAC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27275" y="3650793"/>
            <a:ext cx="609600" cy="609600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32C96AA7-321E-457D-B1E4-AAC36542CF1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50809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0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: скругленные углы 226">
            <a:extLst>
              <a:ext uri="{FF2B5EF4-FFF2-40B4-BE49-F238E27FC236}">
                <a16:creationId xmlns:a16="http://schemas.microsoft.com/office/drawing/2014/main" id="{A43CE900-C6A8-434B-B335-801A4F2F26DE}"/>
              </a:ext>
            </a:extLst>
          </p:cNvPr>
          <p:cNvSpPr/>
          <p:nvPr/>
        </p:nvSpPr>
        <p:spPr>
          <a:xfrm>
            <a:off x="401217" y="2517177"/>
            <a:ext cx="967623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Еда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Тарелка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Вилка и нож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Колпак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Торт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Кружка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Мороженое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Стакан с кофе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2BFFE-EEF0-E049-A4D0-D4797254A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B64EC4-062A-9B4A-8CE4-6DCC1FFDC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52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662421-9003-0C4B-BB12-BE198E7C8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482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6E4E9CD-4DFA-E348-B1B3-CCBF221347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711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0F60B53-BD25-C34C-8F6D-117C76DA4C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941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8C3A6-E20C-B749-BFD0-02FEA2A6C1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170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5D9121-DF01-E14C-8C8C-BD620E2C13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4000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1082D-1097-4E4E-875E-FE1F03A6E7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E73A3BE-3D56-6B40-8F4C-E76DCFC0DF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2528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7A64CA9-22AF-0A41-940A-44E827DD9A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4822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37F2C45-E5E5-4E41-9335-9E24F7F0631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77116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856C305-0269-E847-AE0D-564E856F662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299410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7525823-1246-3441-8181-FCBC667BA2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1704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4746BD1-B29D-064B-85F0-5C1AADDD8C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44000" y="2687844"/>
            <a:ext cx="609600" cy="609600"/>
          </a:xfrm>
          <a:prstGeom prst="rect">
            <a:avLst/>
          </a:prstGeom>
        </p:spPr>
      </p:pic>
      <p:pic>
        <p:nvPicPr>
          <p:cNvPr id="220" name="Рисунок 219">
            <a:extLst>
              <a:ext uri="{FF2B5EF4-FFF2-40B4-BE49-F238E27FC236}">
                <a16:creationId xmlns:a16="http://schemas.microsoft.com/office/drawing/2014/main" id="{8D7DAE3A-0146-4613-810A-CEE74DA3758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221" name="Рисунок 220">
            <a:extLst>
              <a:ext uri="{FF2B5EF4-FFF2-40B4-BE49-F238E27FC236}">
                <a16:creationId xmlns:a16="http://schemas.microsoft.com/office/drawing/2014/main" id="{28C61E28-A4C8-45A3-A457-803E4734860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2528" y="3650793"/>
            <a:ext cx="609600" cy="609600"/>
          </a:xfrm>
          <a:prstGeom prst="rect">
            <a:avLst/>
          </a:prstGeom>
        </p:spPr>
      </p:pic>
      <p:pic>
        <p:nvPicPr>
          <p:cNvPr id="222" name="Рисунок 221">
            <a:extLst>
              <a:ext uri="{FF2B5EF4-FFF2-40B4-BE49-F238E27FC236}">
                <a16:creationId xmlns:a16="http://schemas.microsoft.com/office/drawing/2014/main" id="{0103C24F-D9B2-40D3-8DF0-754C58AFC17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54822" y="3650793"/>
            <a:ext cx="609600" cy="609600"/>
          </a:xfrm>
          <a:prstGeom prst="rect">
            <a:avLst/>
          </a:prstGeom>
        </p:spPr>
      </p:pic>
      <p:pic>
        <p:nvPicPr>
          <p:cNvPr id="223" name="Рисунок 222">
            <a:extLst>
              <a:ext uri="{FF2B5EF4-FFF2-40B4-BE49-F238E27FC236}">
                <a16:creationId xmlns:a16="http://schemas.microsoft.com/office/drawing/2014/main" id="{C5AABEB2-517C-4C13-81B9-A8C8868AB65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77116" y="3650793"/>
            <a:ext cx="609600" cy="609600"/>
          </a:xfrm>
          <a:prstGeom prst="rect">
            <a:avLst/>
          </a:prstGeom>
        </p:spPr>
      </p:pic>
      <p:pic>
        <p:nvPicPr>
          <p:cNvPr id="224" name="Рисунок 223">
            <a:extLst>
              <a:ext uri="{FF2B5EF4-FFF2-40B4-BE49-F238E27FC236}">
                <a16:creationId xmlns:a16="http://schemas.microsoft.com/office/drawing/2014/main" id="{546DDF7C-E296-4DB9-97D3-52A40716101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9410" y="3650793"/>
            <a:ext cx="609600" cy="609600"/>
          </a:xfrm>
          <a:prstGeom prst="rect">
            <a:avLst/>
          </a:prstGeom>
        </p:spPr>
      </p:pic>
      <p:pic>
        <p:nvPicPr>
          <p:cNvPr id="225" name="Рисунок 224">
            <a:extLst>
              <a:ext uri="{FF2B5EF4-FFF2-40B4-BE49-F238E27FC236}">
                <a16:creationId xmlns:a16="http://schemas.microsoft.com/office/drawing/2014/main" id="{D881241A-2243-4B19-95CB-0063730F5D1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21704" y="3650793"/>
            <a:ext cx="609600" cy="609600"/>
          </a:xfrm>
          <a:prstGeom prst="rect">
            <a:avLst/>
          </a:prstGeom>
        </p:spPr>
      </p:pic>
      <p:pic>
        <p:nvPicPr>
          <p:cNvPr id="226" name="Рисунок 225">
            <a:extLst>
              <a:ext uri="{FF2B5EF4-FFF2-40B4-BE49-F238E27FC236}">
                <a16:creationId xmlns:a16="http://schemas.microsoft.com/office/drawing/2014/main" id="{E2D6B5DB-85B1-47A7-AA88-717AA8E0D25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440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2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Прямоугольник: скругленные углы 247">
            <a:extLst>
              <a:ext uri="{FF2B5EF4-FFF2-40B4-BE49-F238E27FC236}">
                <a16:creationId xmlns:a16="http://schemas.microsoft.com/office/drawing/2014/main" id="{E3692313-6E5D-44B4-B394-305FC96DD115}"/>
              </a:ext>
            </a:extLst>
          </p:cNvPr>
          <p:cNvSpPr/>
          <p:nvPr/>
        </p:nvSpPr>
        <p:spPr>
          <a:xfrm>
            <a:off x="401217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Время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Календарь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Часы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Листик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Солнце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Огонь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Тучка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Луна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19958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Снежинка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78B060-871A-8C4E-A875-9C69F484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6B73D1-6613-614A-9B04-BF4E20F2C8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629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EFD7BA-F17C-A14A-BC10-C4465A51D5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165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CFD5B5B-2AFC-E44E-80C4-57A56B9C6C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7687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F7585DB-928D-C241-90A1-B3151D4DF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371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8BF0E23-AB4C-C14C-B841-3CB9EDC19E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9745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F61528F-DB73-B746-ABE8-37425B5388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65774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DBF2A35-7619-E240-BA91-E53AF268E8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91800" y="1722495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8ACD0B6-A7DE-E642-974A-52130A3B61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4F930FAD-2447-8740-A822-08A1B268DAB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5629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E717E79C-0DF9-D148-A076-7480DCDADF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61658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FA4AFD74-30C3-F742-AA85-7A3CC9652A3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7687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BBC31665-CD4A-7049-B22A-7430D79D386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13716" y="2687844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04FE66B2-466B-7246-8E5A-FE933B7ED7E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9745" y="2687844"/>
            <a:ext cx="609600" cy="6096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6DAD5642-F8C8-254F-B31B-F82B634CEEB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65774" y="2687844"/>
            <a:ext cx="609600" cy="609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2D9AC9E-FB50-414C-BA01-F9B387BB5FA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91800" y="2687844"/>
            <a:ext cx="609600" cy="609600"/>
          </a:xfrm>
          <a:prstGeom prst="rect">
            <a:avLst/>
          </a:prstGeom>
        </p:spPr>
      </p:pic>
      <p:pic>
        <p:nvPicPr>
          <p:cNvPr id="240" name="Рисунок 239">
            <a:extLst>
              <a:ext uri="{FF2B5EF4-FFF2-40B4-BE49-F238E27FC236}">
                <a16:creationId xmlns:a16="http://schemas.microsoft.com/office/drawing/2014/main" id="{06D17335-9B54-4010-B6C4-E0A2699915E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241" name="Рисунок 240">
            <a:extLst>
              <a:ext uri="{FF2B5EF4-FFF2-40B4-BE49-F238E27FC236}">
                <a16:creationId xmlns:a16="http://schemas.microsoft.com/office/drawing/2014/main" id="{4C6E7C15-BA1C-4A8C-9878-B387E4D93F2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5629" y="3650793"/>
            <a:ext cx="609600" cy="609600"/>
          </a:xfrm>
          <a:prstGeom prst="rect">
            <a:avLst/>
          </a:prstGeom>
        </p:spPr>
      </p:pic>
      <p:pic>
        <p:nvPicPr>
          <p:cNvPr id="242" name="Рисунок 241">
            <a:extLst>
              <a:ext uri="{FF2B5EF4-FFF2-40B4-BE49-F238E27FC236}">
                <a16:creationId xmlns:a16="http://schemas.microsoft.com/office/drawing/2014/main" id="{93EC8FA2-3AA7-4196-A555-E934D7B417A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61658" y="3650793"/>
            <a:ext cx="609600" cy="609600"/>
          </a:xfrm>
          <a:prstGeom prst="rect">
            <a:avLst/>
          </a:prstGeom>
        </p:spPr>
      </p:pic>
      <p:pic>
        <p:nvPicPr>
          <p:cNvPr id="243" name="Рисунок 242">
            <a:extLst>
              <a:ext uri="{FF2B5EF4-FFF2-40B4-BE49-F238E27FC236}">
                <a16:creationId xmlns:a16="http://schemas.microsoft.com/office/drawing/2014/main" id="{8A5379BA-BB3E-4C3E-9193-B080289241E7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7687" y="3650793"/>
            <a:ext cx="609600" cy="609600"/>
          </a:xfrm>
          <a:prstGeom prst="rect">
            <a:avLst/>
          </a:prstGeom>
        </p:spPr>
      </p:pic>
      <p:pic>
        <p:nvPicPr>
          <p:cNvPr id="244" name="Рисунок 243">
            <a:extLst>
              <a:ext uri="{FF2B5EF4-FFF2-40B4-BE49-F238E27FC236}">
                <a16:creationId xmlns:a16="http://schemas.microsoft.com/office/drawing/2014/main" id="{89487751-8655-496E-B3FC-D8442EC1154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13716" y="3650793"/>
            <a:ext cx="609600" cy="609600"/>
          </a:xfrm>
          <a:prstGeom prst="rect">
            <a:avLst/>
          </a:prstGeom>
        </p:spPr>
      </p:pic>
      <p:pic>
        <p:nvPicPr>
          <p:cNvPr id="245" name="Рисунок 244">
            <a:extLst>
              <a:ext uri="{FF2B5EF4-FFF2-40B4-BE49-F238E27FC236}">
                <a16:creationId xmlns:a16="http://schemas.microsoft.com/office/drawing/2014/main" id="{DDE051E3-BBCC-4CBC-B35D-EE15F1862AA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39745" y="3650793"/>
            <a:ext cx="609600" cy="609600"/>
          </a:xfrm>
          <a:prstGeom prst="rect">
            <a:avLst/>
          </a:prstGeom>
        </p:spPr>
      </p:pic>
      <p:pic>
        <p:nvPicPr>
          <p:cNvPr id="246" name="Рисунок 245">
            <a:extLst>
              <a:ext uri="{FF2B5EF4-FFF2-40B4-BE49-F238E27FC236}">
                <a16:creationId xmlns:a16="http://schemas.microsoft.com/office/drawing/2014/main" id="{4EB7EEAA-F7B3-453F-B86C-98670FFF2D8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65774" y="3650793"/>
            <a:ext cx="609600" cy="609600"/>
          </a:xfrm>
          <a:prstGeom prst="rect">
            <a:avLst/>
          </a:prstGeom>
        </p:spPr>
      </p:pic>
      <p:pic>
        <p:nvPicPr>
          <p:cNvPr id="247" name="Рисунок 246">
            <a:extLst>
              <a:ext uri="{FF2B5EF4-FFF2-40B4-BE49-F238E27FC236}">
                <a16:creationId xmlns:a16="http://schemas.microsoft.com/office/drawing/2014/main" id="{FC224517-EDC2-4056-BB17-DA651C020297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918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C5D32D99-F8BC-4A07-B39B-6EAFC4966707}"/>
              </a:ext>
            </a:extLst>
          </p:cNvPr>
          <p:cNvSpPr/>
          <p:nvPr/>
        </p:nvSpPr>
        <p:spPr>
          <a:xfrm>
            <a:off x="401217" y="2517177"/>
            <a:ext cx="9953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Время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45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Зонтик открытый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F5EE8D-050A-764E-8671-ACF3D8AD4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7FA4B22-8AFA-AF40-AF5F-D7B66244C1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34CFD0D3-2DC1-4175-B277-87559949E4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0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Прямоугольник: скругленные углы 377">
            <a:extLst>
              <a:ext uri="{FF2B5EF4-FFF2-40B4-BE49-F238E27FC236}">
                <a16:creationId xmlns:a16="http://schemas.microsoft.com/office/drawing/2014/main" id="{ABD29CEB-90DA-4DB9-A1CB-F0914E72AEC2}"/>
              </a:ext>
            </a:extLst>
          </p:cNvPr>
          <p:cNvSpPr/>
          <p:nvPr/>
        </p:nvSpPr>
        <p:spPr>
          <a:xfrm>
            <a:off x="401217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Спорт и отдых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46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Лыжи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Дартс</a:t>
            </a:r>
            <a:endParaRPr lang="ru-RU" sz="1000" spc="15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Оливковая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ветка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Мяч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Медаль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Пьедестал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494457" y="1209675"/>
            <a:ext cx="80448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Кубок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Секундомер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3EFE24B-AAAB-504D-B499-747B56E70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458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278D9B5-0752-EF47-8E17-D8DF73E0E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7060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07133B-883B-E847-A65C-A4040F1C7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540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1DCE9E9-5C82-8E4A-9A9E-65B815F36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2020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411853-2F0D-074D-8D9F-D5BC4185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94657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1FC81B8-4F4D-BA47-A6A5-DEA1F3605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67140" y="1722495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AA6085F-F2C3-934C-8DF9-0C63C0FE94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39620" y="1722495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9C6D252-F93F-AA46-836F-1B003B8E08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12100" y="1722495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82318A5-A613-FC4E-B4B3-1E6C28E6F6F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84580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83A24B98-00FE-F44F-83BA-6E34084D94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7060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815349B-B356-8648-A30A-B9F17F5AB31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29540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8DB2CB6-9881-E34C-82AA-E2A4DC3050C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2020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FE61E94A-E810-C540-BCD5-09F298F3C2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594657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86AFD0E-9E5E-564F-AE5E-4406DCAF77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67140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AAB751D8-93E8-6444-9BF3-97B95740C9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739620" y="2687844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59196BA-9192-EE44-84BF-A670EDA9DFC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312100" y="2687844"/>
            <a:ext cx="609600" cy="609600"/>
          </a:xfrm>
          <a:prstGeom prst="rect">
            <a:avLst/>
          </a:prstGeom>
        </p:spPr>
      </p:pic>
      <p:pic>
        <p:nvPicPr>
          <p:cNvPr id="363" name="Рисунок 362">
            <a:extLst>
              <a:ext uri="{FF2B5EF4-FFF2-40B4-BE49-F238E27FC236}">
                <a16:creationId xmlns:a16="http://schemas.microsoft.com/office/drawing/2014/main" id="{C658E01F-4E72-45E5-A4B7-15B917A134E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884580" y="3650793"/>
            <a:ext cx="609600" cy="609600"/>
          </a:xfrm>
          <a:prstGeom prst="rect">
            <a:avLst/>
          </a:prstGeom>
        </p:spPr>
      </p:pic>
      <p:pic>
        <p:nvPicPr>
          <p:cNvPr id="364" name="Рисунок 363">
            <a:extLst>
              <a:ext uri="{FF2B5EF4-FFF2-40B4-BE49-F238E27FC236}">
                <a16:creationId xmlns:a16="http://schemas.microsoft.com/office/drawing/2014/main" id="{C2C2EE07-848B-4150-9203-C1F7DBFF3A5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457060" y="3650793"/>
            <a:ext cx="609600" cy="609600"/>
          </a:xfrm>
          <a:prstGeom prst="rect">
            <a:avLst/>
          </a:prstGeom>
        </p:spPr>
      </p:pic>
      <p:pic>
        <p:nvPicPr>
          <p:cNvPr id="365" name="Рисунок 364">
            <a:extLst>
              <a:ext uri="{FF2B5EF4-FFF2-40B4-BE49-F238E27FC236}">
                <a16:creationId xmlns:a16="http://schemas.microsoft.com/office/drawing/2014/main" id="{3D264226-1EC8-4ECA-ABCC-E18488BE3A5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029540" y="3650793"/>
            <a:ext cx="609600" cy="609600"/>
          </a:xfrm>
          <a:prstGeom prst="rect">
            <a:avLst/>
          </a:prstGeom>
        </p:spPr>
      </p:pic>
      <p:pic>
        <p:nvPicPr>
          <p:cNvPr id="373" name="Рисунок 372">
            <a:extLst>
              <a:ext uri="{FF2B5EF4-FFF2-40B4-BE49-F238E27FC236}">
                <a16:creationId xmlns:a16="http://schemas.microsoft.com/office/drawing/2014/main" id="{A4C28CB8-2F70-4D80-9824-6CD97537724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02020" y="3650793"/>
            <a:ext cx="609600" cy="609600"/>
          </a:xfrm>
          <a:prstGeom prst="rect">
            <a:avLst/>
          </a:prstGeom>
        </p:spPr>
      </p:pic>
      <p:pic>
        <p:nvPicPr>
          <p:cNvPr id="374" name="Рисунок 373">
            <a:extLst>
              <a:ext uri="{FF2B5EF4-FFF2-40B4-BE49-F238E27FC236}">
                <a16:creationId xmlns:a16="http://schemas.microsoft.com/office/drawing/2014/main" id="{F0351B22-BDEB-404C-BF95-AB65058360E5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594657" y="3650793"/>
            <a:ext cx="609600" cy="609600"/>
          </a:xfrm>
          <a:prstGeom prst="rect">
            <a:avLst/>
          </a:prstGeom>
        </p:spPr>
      </p:pic>
      <p:pic>
        <p:nvPicPr>
          <p:cNvPr id="375" name="Рисунок 374">
            <a:extLst>
              <a:ext uri="{FF2B5EF4-FFF2-40B4-BE49-F238E27FC236}">
                <a16:creationId xmlns:a16="http://schemas.microsoft.com/office/drawing/2014/main" id="{403BD17E-899F-4B4C-A998-BA396D3CF22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9167140" y="3650793"/>
            <a:ext cx="609600" cy="609600"/>
          </a:xfrm>
          <a:prstGeom prst="rect">
            <a:avLst/>
          </a:prstGeom>
        </p:spPr>
      </p:pic>
      <p:pic>
        <p:nvPicPr>
          <p:cNvPr id="376" name="Рисунок 375">
            <a:extLst>
              <a:ext uri="{FF2B5EF4-FFF2-40B4-BE49-F238E27FC236}">
                <a16:creationId xmlns:a16="http://schemas.microsoft.com/office/drawing/2014/main" id="{881C40AD-F694-4E84-81E8-C8D0940B327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739620" y="3650793"/>
            <a:ext cx="609600" cy="609600"/>
          </a:xfrm>
          <a:prstGeom prst="rect">
            <a:avLst/>
          </a:prstGeom>
        </p:spPr>
      </p:pic>
      <p:pic>
        <p:nvPicPr>
          <p:cNvPr id="377" name="Рисунок 376">
            <a:extLst>
              <a:ext uri="{FF2B5EF4-FFF2-40B4-BE49-F238E27FC236}">
                <a16:creationId xmlns:a16="http://schemas.microsoft.com/office/drawing/2014/main" id="{0089868E-FA41-4C31-8B16-35E61873BC82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3121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776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Прямоугольник: скругленные углы 209">
            <a:extLst>
              <a:ext uri="{FF2B5EF4-FFF2-40B4-BE49-F238E27FC236}">
                <a16:creationId xmlns:a16="http://schemas.microsoft.com/office/drawing/2014/main" id="{C67D590C-D799-4E62-AACB-C791AE8204CB}"/>
              </a:ext>
            </a:extLst>
          </p:cNvPr>
          <p:cNvSpPr/>
          <p:nvPr/>
        </p:nvSpPr>
        <p:spPr>
          <a:xfrm>
            <a:off x="401217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Спорт и отдых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Гиря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Пальма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Море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Шезлонг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Чемодан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Бинокль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Горы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880397-BE38-9049-B3E3-3E66B60E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5959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364E0B-2DEE-EF4E-AC71-76192638B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73104" y="1722495"/>
            <a:ext cx="609600" cy="609600"/>
          </a:xfrm>
          <a:prstGeom prst="rect">
            <a:avLst/>
          </a:prstGeom>
        </p:spPr>
      </p:pic>
      <p:sp>
        <p:nvSpPr>
          <p:cNvPr id="29" name="object 9">
            <a:extLst>
              <a:ext uri="{FF2B5EF4-FFF2-40B4-BE49-F238E27FC236}">
                <a16:creationId xmlns:a16="http://schemas.microsoft.com/office/drawing/2014/main" id="{9C061E2F-111A-2F4C-A1A0-A9D61C82DEC9}"/>
              </a:ext>
            </a:extLst>
          </p:cNvPr>
          <p:cNvSpPr txBox="1"/>
          <p:nvPr/>
        </p:nvSpPr>
        <p:spPr>
          <a:xfrm>
            <a:off x="10414203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Флаг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DA8DDEE-ACE6-874B-B60E-21976BB7D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00252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E98C02-D0F1-AB43-9554-341F12F08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1669" y="1722495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974D596-031B-404A-B4AC-9FDFFC14B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4524" y="1722495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3BD6BAD-BB74-1743-BB84-257EDB51E2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37379" y="1722495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2D14E93-F7A0-834F-B4CC-DE959500EE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31932A28-1A18-554E-A7CD-E269C70B08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18814" y="1722495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46CACF2-C748-774B-827C-F3483854D9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745959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FB8C522-F5F9-D349-AAD6-9C929F72B1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173104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168B941-F6C4-7948-A91C-D5F76D1DE9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600252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F719C20-E088-F143-8CAB-EC0C3188B15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91669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08E8BAF-F493-4B4B-AC79-4BF0591A85B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4524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AE296820-BE1D-5442-913D-319836D45E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037379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EBB320D7-7C1F-C646-A8FE-08EEDBC0E8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8B698CE8-3D3E-FE4B-9DD3-B91E6459A08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318814" y="2687844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0F37B25A-A5B5-448A-BAF3-0BCDB70552F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45959" y="3650793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5C53F5CD-2246-43F3-A5E1-C9CEFCDB129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173104" y="3650793"/>
            <a:ext cx="609600" cy="6096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7E0747F0-ABF7-4C20-A1F8-36B700808C2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600252" y="3650793"/>
            <a:ext cx="609600" cy="60960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120798EE-C5CE-4A9F-AF45-A814C19D4F2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91669" y="3650793"/>
            <a:ext cx="609600" cy="60960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198C50D1-4DDC-4F47-AAA6-5A1903914D5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464524" y="3650793"/>
            <a:ext cx="609600" cy="60960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3B943DEA-1143-464A-B516-98C5C65A642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037379" y="3650793"/>
            <a:ext cx="609600" cy="6096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1CEEA7AC-A3B7-4219-9782-8BBD48F02C0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677CD6E5-6981-4FEB-AF73-FFDCCCACD2C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31881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9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Прямоугольник: скругленные углы 111">
            <a:extLst>
              <a:ext uri="{FF2B5EF4-FFF2-40B4-BE49-F238E27FC236}">
                <a16:creationId xmlns:a16="http://schemas.microsoft.com/office/drawing/2014/main" id="{48EA61A4-E486-4E48-9022-D25AD8B96FC9}"/>
              </a:ext>
            </a:extLst>
          </p:cNvPr>
          <p:cNvSpPr/>
          <p:nvPr/>
        </p:nvSpPr>
        <p:spPr>
          <a:xfrm>
            <a:off x="401217" y="2517177"/>
            <a:ext cx="6744676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Значки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Стрелка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Галочка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Крестик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Обновление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(как страницу сайта)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Информация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7ADBBD-4A9A-C845-BEC6-3A09179F9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82690D-C6DA-F547-8CF1-DFE11AA78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8E5D20-CDEA-444F-BDAF-1A09DE1D33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71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2B709-CE09-BE44-BD62-025DAA3AC2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5850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BE38F1F-A63F-C546-B16E-C453136B3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600" y="1722495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11F857B-9BC4-6149-A836-57FC83239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B3B40D17-A675-D340-89A7-FF13867D01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8350" y="2687844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39267CA-8DC5-8F4C-8EA6-334FD3B3CC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710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F51BF5-3630-B345-AD04-81429BB2D4B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95850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B8ABADC6-6EC5-E54B-844D-D8A168F38C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24600" y="2687844"/>
            <a:ext cx="609600" cy="60960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A7686531-7E73-4152-96A3-8FEAACF667A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1ED0AA97-848A-445E-A81F-F364EE8BB0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38350" y="3650793"/>
            <a:ext cx="609600" cy="60960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2A32F893-E4D2-4353-A25F-986DC3A4F5D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7100" y="3650793"/>
            <a:ext cx="609600" cy="60960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88A8D6DA-8D78-4EEE-A0E1-7A5C2D5C6A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95850" y="3650793"/>
            <a:ext cx="609600" cy="60960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C5F957A2-4B76-4E06-B550-710D787093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246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54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Прямоугольник: скругленные углы 138">
            <a:extLst>
              <a:ext uri="{FF2B5EF4-FFF2-40B4-BE49-F238E27FC236}">
                <a16:creationId xmlns:a16="http://schemas.microsoft.com/office/drawing/2014/main" id="{F07B3A92-02EE-47E6-83CA-D62EB8941465}"/>
              </a:ext>
            </a:extLst>
          </p:cNvPr>
          <p:cNvSpPr/>
          <p:nvPr/>
        </p:nvSpPr>
        <p:spPr>
          <a:xfrm>
            <a:off x="401217" y="2517177"/>
            <a:ext cx="6744676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Путешествие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49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Авиа-билет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Паспорт заграничный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Биометрия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Мир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Геоточка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3952D-B8D3-F14B-AC0B-6B4AB44EF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FB3A4-3E67-FB4A-91C5-E68B116E4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811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BD4554-68F6-CF45-ACB3-2EA2535EB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202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B594C-00A6-AC41-9B17-8A1F2448F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8233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8B0E19-8BEC-3647-9870-F4F234C9B0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4444" y="1722495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81B297B-3924-E343-BD34-4CCA2E153C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4353E32-4F4B-9144-9E71-09640B8C59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5811" y="2687844"/>
            <a:ext cx="609600" cy="6096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536F1C6-ED44-9441-83E4-451BE70024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2022" y="2687844"/>
            <a:ext cx="609600" cy="6096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E62DF71-CBA6-D54A-9C68-D9F8A9DCD45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88233" y="2687844"/>
            <a:ext cx="609600" cy="6096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7DB2CAE-67C4-C149-BE21-9533B1C86FC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4444" y="2687844"/>
            <a:ext cx="609600" cy="609600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C620A2C2-CD04-421B-A573-B493898803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9F4DDD6E-CCA5-47C9-A6C9-5A0B9BF651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35811" y="3650793"/>
            <a:ext cx="609600" cy="60960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4130F6A8-FD76-4A41-A40D-5C32DC4B9BF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2022" y="3650793"/>
            <a:ext cx="609600" cy="609600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569FF067-471A-4007-A88F-A7F383689C4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88233" y="3650793"/>
            <a:ext cx="609600" cy="60960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E7E6141-923C-4463-8BFB-92BFFA0DF31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1444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Прямоугольник: скругленные углы 434">
            <a:extLst>
              <a:ext uri="{FF2B5EF4-FFF2-40B4-BE49-F238E27FC236}">
                <a16:creationId xmlns:a16="http://schemas.microsoft.com/office/drawing/2014/main" id="{BE8F3E3B-6A41-492D-AB6D-7BAAAED281FD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Финансы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</a:t>
            </a:fld>
            <a:endParaRPr spc="45"/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77395" y="1209478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Без комиссии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1790593" y="1209478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Тарифы банка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4726461" y="1209478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Информация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 карте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6161353" y="1209478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Кредит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7653719" y="1209478"/>
            <a:ext cx="8044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Погашение кредита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3309847" y="1209478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Платежи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и переводы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03F729C2-8948-E044-A944-77F06C5015E5}"/>
              </a:ext>
            </a:extLst>
          </p:cNvPr>
          <p:cNvSpPr txBox="1"/>
          <p:nvPr/>
        </p:nvSpPr>
        <p:spPr>
          <a:xfrm>
            <a:off x="8975923" y="1209478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Процент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AC5B4646-E865-DA40-BE41-34302730B70F}"/>
              </a:ext>
            </a:extLst>
          </p:cNvPr>
          <p:cNvSpPr txBox="1"/>
          <p:nvPr/>
        </p:nvSpPr>
        <p:spPr>
          <a:xfrm>
            <a:off x="10387343" y="1209478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Накопление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0EEC5-FA40-614D-9A45-8877B89B6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33547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95DA39-17F3-5543-9506-F4FBA9B26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3971" y="1733547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0BBBCD-64AE-4F45-81A3-B9371242C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8342" y="1733547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1D1128-7789-314C-9F73-C6CF582648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2713" y="1733547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586F5D6-822A-0947-945D-7074CF9C3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7084" y="1733547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B7AAF5-0FDD-1946-8731-478DD82C4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1455" y="1733547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18C4265-B7AD-994E-9055-BAC93B11E7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55826" y="1733547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86261B3-2A14-C047-9F52-0A11A005F5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80197" y="1733547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7D7B043-E3F9-954F-A6D3-8944D00C29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AE0CB-8266-AC4E-8B1C-421411583E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3971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1F281C9B-0AEA-3248-9472-E52CF4BAE1E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8342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F5341EFD-E2D8-194D-B584-C900BE044D7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2713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3AF2A69-0B8D-A546-9F20-4762978D3F2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07084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D9D8A473-753A-E347-B135-BFB8BEC3D2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1455" y="2687844"/>
            <a:ext cx="609600" cy="6096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92DF323-DDA0-0F46-BBBD-2EA1D00DCD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55826" y="2687844"/>
            <a:ext cx="609600" cy="6096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9936D8F-5457-7945-978C-F3BCC0624EF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80197" y="2687844"/>
            <a:ext cx="609600" cy="609600"/>
          </a:xfrm>
          <a:prstGeom prst="rect">
            <a:avLst/>
          </a:prstGeom>
        </p:spPr>
      </p:pic>
      <p:pic>
        <p:nvPicPr>
          <p:cNvPr id="427" name="Рисунок 426">
            <a:extLst>
              <a:ext uri="{FF2B5EF4-FFF2-40B4-BE49-F238E27FC236}">
                <a16:creationId xmlns:a16="http://schemas.microsoft.com/office/drawing/2014/main" id="{A3B10124-0FC9-46C9-B709-F550A277A59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428" name="Рисунок 427">
            <a:extLst>
              <a:ext uri="{FF2B5EF4-FFF2-40B4-BE49-F238E27FC236}">
                <a16:creationId xmlns:a16="http://schemas.microsoft.com/office/drawing/2014/main" id="{850A5278-E2F1-4949-A050-49EC32608F5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3971" y="3650793"/>
            <a:ext cx="609600" cy="609600"/>
          </a:xfrm>
          <a:prstGeom prst="rect">
            <a:avLst/>
          </a:prstGeom>
        </p:spPr>
      </p:pic>
      <p:pic>
        <p:nvPicPr>
          <p:cNvPr id="429" name="Рисунок 428">
            <a:extLst>
              <a:ext uri="{FF2B5EF4-FFF2-40B4-BE49-F238E27FC236}">
                <a16:creationId xmlns:a16="http://schemas.microsoft.com/office/drawing/2014/main" id="{C8ACAEB1-494C-42A6-8A6D-C22242F11B1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58342" y="3650793"/>
            <a:ext cx="609600" cy="609600"/>
          </a:xfrm>
          <a:prstGeom prst="rect">
            <a:avLst/>
          </a:prstGeom>
        </p:spPr>
      </p:pic>
      <p:pic>
        <p:nvPicPr>
          <p:cNvPr id="430" name="Рисунок 429">
            <a:extLst>
              <a:ext uri="{FF2B5EF4-FFF2-40B4-BE49-F238E27FC236}">
                <a16:creationId xmlns:a16="http://schemas.microsoft.com/office/drawing/2014/main" id="{E2885F78-DF04-4F1E-A4FE-1606AD566EA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2713" y="3650793"/>
            <a:ext cx="609600" cy="609600"/>
          </a:xfrm>
          <a:prstGeom prst="rect">
            <a:avLst/>
          </a:prstGeom>
        </p:spPr>
      </p:pic>
      <p:pic>
        <p:nvPicPr>
          <p:cNvPr id="431" name="Рисунок 430">
            <a:extLst>
              <a:ext uri="{FF2B5EF4-FFF2-40B4-BE49-F238E27FC236}">
                <a16:creationId xmlns:a16="http://schemas.microsoft.com/office/drawing/2014/main" id="{546B72E6-D63F-4060-A259-33BDE1D085B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07084" y="3650793"/>
            <a:ext cx="609600" cy="609600"/>
          </a:xfrm>
          <a:prstGeom prst="rect">
            <a:avLst/>
          </a:prstGeom>
        </p:spPr>
      </p:pic>
      <p:pic>
        <p:nvPicPr>
          <p:cNvPr id="432" name="Рисунок 431">
            <a:extLst>
              <a:ext uri="{FF2B5EF4-FFF2-40B4-BE49-F238E27FC236}">
                <a16:creationId xmlns:a16="http://schemas.microsoft.com/office/drawing/2014/main" id="{26D9C8EF-1BEA-4A9B-A3BE-5BB76157C51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31455" y="3650793"/>
            <a:ext cx="609600" cy="609600"/>
          </a:xfrm>
          <a:prstGeom prst="rect">
            <a:avLst/>
          </a:prstGeom>
        </p:spPr>
      </p:pic>
      <p:pic>
        <p:nvPicPr>
          <p:cNvPr id="433" name="Рисунок 432">
            <a:extLst>
              <a:ext uri="{FF2B5EF4-FFF2-40B4-BE49-F238E27FC236}">
                <a16:creationId xmlns:a16="http://schemas.microsoft.com/office/drawing/2014/main" id="{A3C3524C-9185-4972-8E1E-8FF51E4F257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55826" y="3650793"/>
            <a:ext cx="609600" cy="609600"/>
          </a:xfrm>
          <a:prstGeom prst="rect">
            <a:avLst/>
          </a:prstGeom>
        </p:spPr>
      </p:pic>
      <p:pic>
        <p:nvPicPr>
          <p:cNvPr id="434" name="Рисунок 433">
            <a:extLst>
              <a:ext uri="{FF2B5EF4-FFF2-40B4-BE49-F238E27FC236}">
                <a16:creationId xmlns:a16="http://schemas.microsoft.com/office/drawing/2014/main" id="{D785BB84-B6AD-49B5-B69E-B2789543CF4B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80197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012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Прямоугольник: скругленные углы 86">
            <a:extLst>
              <a:ext uri="{FF2B5EF4-FFF2-40B4-BE49-F238E27FC236}">
                <a16:creationId xmlns:a16="http://schemas.microsoft.com/office/drawing/2014/main" id="{A545DCD2-F604-45FC-BAB8-376B9E548197}"/>
              </a:ext>
            </a:extLst>
          </p:cNvPr>
          <p:cNvSpPr/>
          <p:nvPr/>
        </p:nvSpPr>
        <p:spPr>
          <a:xfrm>
            <a:off x="401216" y="2517177"/>
            <a:ext cx="394218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Праздник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50</a:t>
            </a:fld>
            <a:endParaRPr spc="45"/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436144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Шарик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1865247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Корона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327597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Маска карнавальная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D78CCCB-746C-6B44-B5E0-7B3D4D11D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39A8C4-249C-534B-A339-307322A16C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5811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DE46BB3-A96D-F44C-A440-B31EAC639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2020" y="1722495"/>
            <a:ext cx="609600" cy="6096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C5C7D404-515E-2D47-9F84-23045AFEC3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2ADC8EC-1CCB-1A47-B858-9C5C3CDC2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35811" y="3650793"/>
            <a:ext cx="609600" cy="6096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873AE7D-ECA6-FF4B-A1C7-9FFC7A10E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62020" y="3650793"/>
            <a:ext cx="609600" cy="6096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431DD54E-8D1B-4C44-8BCD-F78F460F3A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ACF1275E-069F-4D75-9FCD-684D4AE87C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35811" y="2687844"/>
            <a:ext cx="609600" cy="6096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78083796-C33F-4D15-A78B-3E356BD441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62020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15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Прямоугольник: скругленные углы 129">
            <a:extLst>
              <a:ext uri="{FF2B5EF4-FFF2-40B4-BE49-F238E27FC236}">
                <a16:creationId xmlns:a16="http://schemas.microsoft.com/office/drawing/2014/main" id="{78306B8F-3686-4C29-91CB-1D12FEF885B8}"/>
              </a:ext>
            </a:extLst>
          </p:cNvPr>
          <p:cNvSpPr/>
          <p:nvPr/>
        </p:nvSpPr>
        <p:spPr>
          <a:xfrm>
            <a:off x="401217" y="2517177"/>
            <a:ext cx="553285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Медицина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Аптека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Чемоданчик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крестом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Медикаменты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Машина скорой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81E24E-5543-124F-9919-B2F502EFC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6115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B9DC95-D0B0-6F40-8197-E3380F9C6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263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038F00-6C22-324D-81C6-EBA53A4E1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89145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F055B19-C855-4343-A200-789CAB892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6115" y="3650793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FD9068F-8482-1E4A-A3DC-CDAB5FB074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2630" y="3650793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A1A482D-B9D4-AE43-BA40-DC65E5E66A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89145" y="3650793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10141CA-96DB-0349-8C52-082BD50DC1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77AAAB9F-B1CF-744E-BCF7-0CA7829414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7790679A-71DE-4C2F-BDEA-63E94D0261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6115" y="2687844"/>
            <a:ext cx="609600" cy="60960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10C1282B-F8C5-4367-844A-4EBD721F62C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62630" y="2687844"/>
            <a:ext cx="609600" cy="609600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8DE6104E-46B5-46B8-9247-16C326B5609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89145" y="2687844"/>
            <a:ext cx="609600" cy="609600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747A480B-1AD6-4617-B51F-9F9C02E86A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8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ED6020B-CC51-461C-853B-C9BBC3DA6F1B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Навигация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52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Туалет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Лифт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4C591A-4F78-5D47-8DFD-A5D26472E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F9A0895-38D3-A547-B3E3-D779057BF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EBF621F-0553-1544-904D-690A2E81B2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1FA9942-40C3-2248-811D-2DB19035F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76FAB30A-46A6-4D32-9F0F-63F2C08205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6DE2EDA-3654-4F00-8FD2-F7BCA19438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9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Прямоугольник: скругленные углы 345">
            <a:extLst>
              <a:ext uri="{FF2B5EF4-FFF2-40B4-BE49-F238E27FC236}">
                <a16:creationId xmlns:a16="http://schemas.microsoft.com/office/drawing/2014/main" id="{7E38096C-7185-4CE1-9D3E-AF9F23B88444}"/>
              </a:ext>
            </a:extLst>
          </p:cNvPr>
          <p:cNvSpPr/>
          <p:nvPr/>
        </p:nvSpPr>
        <p:spPr>
          <a:xfrm>
            <a:off x="401217" y="2517177"/>
            <a:ext cx="9676234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Люди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53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Мужчина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Женщина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Пенсионер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Ребенок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Человек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 галстуке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Три человека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Два человека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EA2FF6-15A0-3F44-8727-799D2C4B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6CCBD-C5AB-7C48-9E6A-8BB5B1904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200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A2E4193-AF2D-CE42-B0C6-601659A8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44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EA98C6-EB21-0242-8954-06CCA279AA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76800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07B71E-4750-9542-A0C6-D9A4DBCFAF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99200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60AFADD-ACFE-B242-A701-78B807AEE7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1600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B50B241-6BF3-E241-855E-55EDC9B606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44000" y="1722495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862AA3A-1F75-2B44-BD71-4D884A49E3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1288422-2B90-F84C-8091-E5EC1C1567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32000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E324630-701A-D24B-A274-1C6DED12EEC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544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A85B3B-A0B1-B144-A9A4-68347EBDCD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76800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D295D7C-CB0F-A84F-91A4-693D99AB065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299200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0FE725C-A956-1A43-BBFE-152B095D292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21600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F05998B-D589-164E-B0F6-6DDE51524B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9144000" y="2687844"/>
            <a:ext cx="609600" cy="609600"/>
          </a:xfrm>
          <a:prstGeom prst="rect">
            <a:avLst/>
          </a:prstGeom>
        </p:spPr>
      </p:pic>
      <p:pic>
        <p:nvPicPr>
          <p:cNvPr id="339" name="Рисунок 338">
            <a:extLst>
              <a:ext uri="{FF2B5EF4-FFF2-40B4-BE49-F238E27FC236}">
                <a16:creationId xmlns:a16="http://schemas.microsoft.com/office/drawing/2014/main" id="{E8FE8142-6D44-4092-AE7F-A373E40EF2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340" name="Рисунок 339">
            <a:extLst>
              <a:ext uri="{FF2B5EF4-FFF2-40B4-BE49-F238E27FC236}">
                <a16:creationId xmlns:a16="http://schemas.microsoft.com/office/drawing/2014/main" id="{B1940DA8-38B0-4CDB-9F81-4021ED18506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2032000" y="3650793"/>
            <a:ext cx="609600" cy="609600"/>
          </a:xfrm>
          <a:prstGeom prst="rect">
            <a:avLst/>
          </a:prstGeom>
        </p:spPr>
      </p:pic>
      <p:pic>
        <p:nvPicPr>
          <p:cNvPr id="341" name="Рисунок 340">
            <a:extLst>
              <a:ext uri="{FF2B5EF4-FFF2-40B4-BE49-F238E27FC236}">
                <a16:creationId xmlns:a16="http://schemas.microsoft.com/office/drawing/2014/main" id="{1B4E9437-0AE8-4624-B456-591FB11DA42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454400" y="3650793"/>
            <a:ext cx="609600" cy="609600"/>
          </a:xfrm>
          <a:prstGeom prst="rect">
            <a:avLst/>
          </a:prstGeom>
        </p:spPr>
      </p:pic>
      <p:pic>
        <p:nvPicPr>
          <p:cNvPr id="342" name="Рисунок 341">
            <a:extLst>
              <a:ext uri="{FF2B5EF4-FFF2-40B4-BE49-F238E27FC236}">
                <a16:creationId xmlns:a16="http://schemas.microsoft.com/office/drawing/2014/main" id="{34A52AA4-E1B6-4533-B437-28FB0130948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876800" y="3650793"/>
            <a:ext cx="609600" cy="609600"/>
          </a:xfrm>
          <a:prstGeom prst="rect">
            <a:avLst/>
          </a:prstGeom>
        </p:spPr>
      </p:pic>
      <p:pic>
        <p:nvPicPr>
          <p:cNvPr id="343" name="Рисунок 342">
            <a:extLst>
              <a:ext uri="{FF2B5EF4-FFF2-40B4-BE49-F238E27FC236}">
                <a16:creationId xmlns:a16="http://schemas.microsoft.com/office/drawing/2014/main" id="{9C00AA61-A147-47E2-A8FD-381400BE578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99200" y="3650793"/>
            <a:ext cx="609600" cy="609600"/>
          </a:xfrm>
          <a:prstGeom prst="rect">
            <a:avLst/>
          </a:prstGeom>
        </p:spPr>
      </p:pic>
      <p:pic>
        <p:nvPicPr>
          <p:cNvPr id="344" name="Рисунок 343">
            <a:extLst>
              <a:ext uri="{FF2B5EF4-FFF2-40B4-BE49-F238E27FC236}">
                <a16:creationId xmlns:a16="http://schemas.microsoft.com/office/drawing/2014/main" id="{D6441EDF-08A0-4D7A-8199-F5A4731C162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721600" y="3650793"/>
            <a:ext cx="609600" cy="609600"/>
          </a:xfrm>
          <a:prstGeom prst="rect">
            <a:avLst/>
          </a:prstGeom>
        </p:spPr>
      </p:pic>
      <p:pic>
        <p:nvPicPr>
          <p:cNvPr id="345" name="Рисунок 344">
            <a:extLst>
              <a:ext uri="{FF2B5EF4-FFF2-40B4-BE49-F238E27FC236}">
                <a16:creationId xmlns:a16="http://schemas.microsoft.com/office/drawing/2014/main" id="{C3C3E148-3881-4145-8ED9-C9A35466DCD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91440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5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Прямоугольник: скругленные углы 211">
            <a:extLst>
              <a:ext uri="{FF2B5EF4-FFF2-40B4-BE49-F238E27FC236}">
                <a16:creationId xmlns:a16="http://schemas.microsoft.com/office/drawing/2014/main" id="{D6AE6562-CBCC-43C8-9FAC-8D6DE543DD0F}"/>
              </a:ext>
            </a:extLst>
          </p:cNvPr>
          <p:cNvSpPr/>
          <p:nvPr/>
        </p:nvSpPr>
        <p:spPr>
          <a:xfrm>
            <a:off x="401217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Люди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54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 err="1">
                <a:solidFill>
                  <a:srgbClr val="1D1D1B"/>
                </a:solidFill>
                <a:latin typeface="Cera CY" pitchFamily="2" charset="0"/>
                <a:cs typeface="Bliss Pro Light"/>
              </a:rPr>
              <a:t>Аватар</a:t>
            </a:r>
            <a:endParaRPr lang="ru-RU" sz="1000" spc="20">
              <a:solidFill>
                <a:srgbClr val="1D1D1B"/>
              </a:solidFill>
              <a:latin typeface="Cera CY" pitchFamily="2" charset="0"/>
              <a:cs typeface="Bliss Pro Light"/>
            </a:endParaRP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Рабочий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в каске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улыбка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грустный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Палец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вверх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9002091" y="1209675"/>
            <a:ext cx="98169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злой</a:t>
            </a: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326235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подмигивающий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Рукопожатие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89799F-F481-0444-A32D-EBF6C8A7E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E7C872-383C-B643-9520-D70D9B607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4521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C75D45-9443-2E4D-8A8C-FBCCD717F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59442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10A00F-A32C-644A-8585-AE1F9F0BD2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4363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647FD7E-9079-CE46-BA75-5721FE5A24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09284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04E5418-4FDF-CE48-938A-C4BB842673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34205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FFFB799-6C6D-B140-8BFD-8112E4D22F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59126" y="1722495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2D6166-F90B-9C4F-9AA9-A70EDF5C92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584049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01267BCC-7575-824A-A651-69DDB5E29F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5A402AAD-1070-A34F-B287-DD0A00728F9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4521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D287A03-7721-754E-B0B9-F1E76145E7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59442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B7756AC-AC63-E64C-A24C-E9846B8A703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4363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B647A7AA-2846-FF46-AC94-D36BECB97B8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09284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AE10333-68CA-9440-A5D2-A2A2D4D719F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34205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8E52335-7B2B-2541-B5A1-DC701678B37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59126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3CEC42D0-2C04-1847-9385-1FA1BF5211C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84049" y="2687844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DBE00ED9-120F-497E-A0C2-98BFE1A354C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576416B6-D789-4378-9978-652ECC89233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4521" y="3650793"/>
            <a:ext cx="609600" cy="609600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3917DBFB-6E30-422A-96F7-FC0EFF2A43E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59442" y="3650793"/>
            <a:ext cx="609600" cy="60960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BF1627B1-DF45-4D7D-9094-70FC0F2F0D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84363" y="3650793"/>
            <a:ext cx="609600" cy="609600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7E18CDCD-9C45-4536-8F73-8D9FCF37E25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09284" y="3650793"/>
            <a:ext cx="609600" cy="609600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626DD730-AC55-467A-907B-29F4C1BDEB3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34205" y="3650793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9300E766-4DDD-488B-A3C1-914A10796E94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59126" y="3650793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4FD280F8-D35E-40B4-850C-F8D58B310B2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584049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6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CC70A981-B034-4B7D-92CF-229B8E595E38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Люди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55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удивлённый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Смайлик смеющийся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481603-87FB-2746-BF44-3ECD1AE7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BAE75B-BED7-A04B-B30D-F26C26031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07A836-69DF-6E4C-AF09-FC3649845A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E235523-41C8-7C4A-9F4C-8683990FCA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980B8E88-0C89-40C8-961F-13FFD950B3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424732CD-D0CC-446C-80DC-1395EA9AE7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34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: скругленные углы 221">
            <a:extLst>
              <a:ext uri="{FF2B5EF4-FFF2-40B4-BE49-F238E27FC236}">
                <a16:creationId xmlns:a16="http://schemas.microsoft.com/office/drawing/2014/main" id="{885AC239-A138-4DD4-BCAE-51DAB669AC67}"/>
              </a:ext>
            </a:extLst>
          </p:cNvPr>
          <p:cNvSpPr/>
          <p:nvPr/>
        </p:nvSpPr>
        <p:spPr>
          <a:xfrm>
            <a:off x="401217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Элементы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56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Звезда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Бриллиант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Роза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Конфета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6137350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Очки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C949D92D-9CE5-F545-9D84-50DCC8751E56}"/>
              </a:ext>
            </a:extLst>
          </p:cNvPr>
          <p:cNvSpPr txBox="1"/>
          <p:nvPr/>
        </p:nvSpPr>
        <p:spPr>
          <a:xfrm>
            <a:off x="7497525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Таймер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интервалом</a:t>
            </a: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9F3C0290-6AB7-584B-AF21-1E2475A02F1D}"/>
              </a:ext>
            </a:extLst>
          </p:cNvPr>
          <p:cNvSpPr txBox="1"/>
          <p:nvPr/>
        </p:nvSpPr>
        <p:spPr>
          <a:xfrm>
            <a:off x="891072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Летящая ракета</a:t>
            </a: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1D2FA367-A7C4-4A46-8D65-863E07D9E53A}"/>
              </a:ext>
            </a:extLst>
          </p:cNvPr>
          <p:cNvSpPr txBox="1"/>
          <p:nvPr/>
        </p:nvSpPr>
        <p:spPr>
          <a:xfrm>
            <a:off x="10416742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Спидометр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62678D-D9E2-D342-B42F-8A789E3D7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29405B-DE87-F145-807B-489AB317F9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199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EBCB531-C2E8-9547-B649-6D37972D3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4798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D892A4-DAE4-3F4B-809A-F326D4481D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2397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63501E-4BB8-CF4C-B7D4-B7F925DFA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9996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B6D61B-F680-B341-8DAE-896E2EAF26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7595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D20ED82-D739-5D44-A50A-42BFAE158FB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75194" y="1722495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774392-CCCC-E14F-9C4E-8531E7D2E4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2791" y="1722495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7E14D86-7AD7-9C49-B55C-676FBA5D1A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B465244-1920-7146-8DE5-FDD0350139E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7199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78B0F1C-98D0-5A41-8357-1449266B55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64798" y="2687844"/>
            <a:ext cx="609600" cy="60960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0FE88771-7A8C-5546-A2DC-C45FCC48C5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92397" y="2687844"/>
            <a:ext cx="609600" cy="6096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6590413-CADA-B145-9508-6AD93462905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19996" y="2687844"/>
            <a:ext cx="609600" cy="60960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7C7C831-A3C9-F74E-BB05-2A7F20362AD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47595" y="2687844"/>
            <a:ext cx="609600" cy="60960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846EB9-EDCD-1843-9D9C-45D53355DE0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75194" y="2687844"/>
            <a:ext cx="609600" cy="60960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E5269B1-0795-C943-96EE-B6C61FB0FC5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602791" y="2687844"/>
            <a:ext cx="609600" cy="609600"/>
          </a:xfrm>
          <a:prstGeom prst="rect">
            <a:avLst/>
          </a:prstGeom>
        </p:spPr>
      </p:pic>
      <p:pic>
        <p:nvPicPr>
          <p:cNvPr id="214" name="Рисунок 213">
            <a:extLst>
              <a:ext uri="{FF2B5EF4-FFF2-40B4-BE49-F238E27FC236}">
                <a16:creationId xmlns:a16="http://schemas.microsoft.com/office/drawing/2014/main" id="{A6597FB7-9ED6-49CA-BFDE-C878DB1B7C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EF3F3E3A-6955-4345-9251-C88FD0842B5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037199" y="3650793"/>
            <a:ext cx="609600" cy="609600"/>
          </a:xfrm>
          <a:prstGeom prst="rect">
            <a:avLst/>
          </a:prstGeom>
        </p:spPr>
      </p:pic>
      <p:pic>
        <p:nvPicPr>
          <p:cNvPr id="216" name="Рисунок 215">
            <a:extLst>
              <a:ext uri="{FF2B5EF4-FFF2-40B4-BE49-F238E27FC236}">
                <a16:creationId xmlns:a16="http://schemas.microsoft.com/office/drawing/2014/main" id="{E6EA437A-2AED-40D2-8D04-F1183486DC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464798" y="3650793"/>
            <a:ext cx="609600" cy="609600"/>
          </a:xfrm>
          <a:prstGeom prst="rect">
            <a:avLst/>
          </a:prstGeom>
        </p:spPr>
      </p:pic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FE37752D-35E9-4603-8B20-CF7F072977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4892397" y="3650793"/>
            <a:ext cx="609600" cy="609600"/>
          </a:xfrm>
          <a:prstGeom prst="rect">
            <a:avLst/>
          </a:prstGeom>
        </p:spPr>
      </p:pic>
      <p:pic>
        <p:nvPicPr>
          <p:cNvPr id="218" name="Рисунок 217">
            <a:extLst>
              <a:ext uri="{FF2B5EF4-FFF2-40B4-BE49-F238E27FC236}">
                <a16:creationId xmlns:a16="http://schemas.microsoft.com/office/drawing/2014/main" id="{68529323-1CD5-4C50-BBE4-054F63DEADB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319996" y="3650793"/>
            <a:ext cx="609600" cy="609600"/>
          </a:xfrm>
          <a:prstGeom prst="rect">
            <a:avLst/>
          </a:prstGeom>
        </p:spPr>
      </p:pic>
      <p:pic>
        <p:nvPicPr>
          <p:cNvPr id="219" name="Рисунок 218">
            <a:extLst>
              <a:ext uri="{FF2B5EF4-FFF2-40B4-BE49-F238E27FC236}">
                <a16:creationId xmlns:a16="http://schemas.microsoft.com/office/drawing/2014/main" id="{4D706664-F47C-413F-B093-8A6F03409E7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47595" y="3650793"/>
            <a:ext cx="609600" cy="609600"/>
          </a:xfrm>
          <a:prstGeom prst="rect">
            <a:avLst/>
          </a:prstGeom>
        </p:spPr>
      </p:pic>
      <p:pic>
        <p:nvPicPr>
          <p:cNvPr id="220" name="Рисунок 219">
            <a:extLst>
              <a:ext uri="{FF2B5EF4-FFF2-40B4-BE49-F238E27FC236}">
                <a16:creationId xmlns:a16="http://schemas.microsoft.com/office/drawing/2014/main" id="{4A0ACE2A-AFE5-49B1-A821-701E7A368687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9175194" y="3650793"/>
            <a:ext cx="609600" cy="609600"/>
          </a:xfrm>
          <a:prstGeom prst="rect">
            <a:avLst/>
          </a:prstGeom>
        </p:spPr>
      </p:pic>
      <p:pic>
        <p:nvPicPr>
          <p:cNvPr id="221" name="Рисунок 220">
            <a:extLst>
              <a:ext uri="{FF2B5EF4-FFF2-40B4-BE49-F238E27FC236}">
                <a16:creationId xmlns:a16="http://schemas.microsoft.com/office/drawing/2014/main" id="{FF3A87DB-8D10-49EA-99E6-287FE973E15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602791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88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Прямоугольник: скругленные углы 146">
            <a:extLst>
              <a:ext uri="{FF2B5EF4-FFF2-40B4-BE49-F238E27FC236}">
                <a16:creationId xmlns:a16="http://schemas.microsoft.com/office/drawing/2014/main" id="{4571732F-ED6D-414B-9B98-F87B21A70016}"/>
              </a:ext>
            </a:extLst>
          </p:cNvPr>
          <p:cNvSpPr/>
          <p:nvPr/>
        </p:nvSpPr>
        <p:spPr>
          <a:xfrm>
            <a:off x="401216" y="2517177"/>
            <a:ext cx="681873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Элементы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буллитами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Проектор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Экран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элементами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Переговорная комната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6137350" y="1209675"/>
            <a:ext cx="98169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Лупа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204363-E4F2-5E42-9BBD-8B03A4AE9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14F6DD-B609-CA45-AFA3-80B516505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050" y="1722495"/>
            <a:ext cx="609600" cy="6096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487843-9DD4-7849-8A5C-9ABD41E4A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6500" y="1722495"/>
            <a:ext cx="609600" cy="6096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3AB6D1-65C5-394C-979C-8A706436B1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950" y="1722495"/>
            <a:ext cx="609600" cy="609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AB15CA-12DE-E14E-92E6-EE2BA317CA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3399" y="1722495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1E4240A-6EFE-414D-9E79-33943EDBF3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C7072A5-980F-434A-ADEB-1B18F8FA54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8050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6742F33-763D-8643-A629-D56799B683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6500" y="2687844"/>
            <a:ext cx="609600" cy="6096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EAEAEB6-2832-1C4E-9346-7BDD660B27B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94950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1838886-77A7-9845-B889-6A7EE5EAA2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23399" y="2687844"/>
            <a:ext cx="609600" cy="6096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381EFE00-E819-4B19-A4E8-9DC28B37922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B7F3C30A-625C-43B2-949F-D7001E7122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38050" y="3650793"/>
            <a:ext cx="609600" cy="609600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D91BB25F-11B4-4A35-A0A3-77AE59B6FA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6500" y="3650793"/>
            <a:ext cx="609600" cy="60960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EF6E1602-5165-415B-B0E4-B3E8EECE236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94950" y="3650793"/>
            <a:ext cx="609600" cy="609600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B17D8C6E-42A1-40B7-A46E-173B2534927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23399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03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Прямоугольник: скругленные углы 132">
            <a:extLst>
              <a:ext uri="{FF2B5EF4-FFF2-40B4-BE49-F238E27FC236}">
                <a16:creationId xmlns:a16="http://schemas.microsoft.com/office/drawing/2014/main" id="{3852F084-9454-46DA-8DE2-1E01899E4922}"/>
              </a:ext>
            </a:extLst>
          </p:cNvPr>
          <p:cNvSpPr/>
          <p:nvPr/>
        </p:nvSpPr>
        <p:spPr>
          <a:xfrm>
            <a:off x="401216" y="2517177"/>
            <a:ext cx="681873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Знаки препинания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Знак вопроса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Плюс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Минус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566653" y="1209675"/>
            <a:ext cx="123606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Восклицательный знак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50585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Больше / меньше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CE35E-1040-2545-99BC-C076BC07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0EC6E3-BA58-AB4D-95E8-BB821B5D0F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8350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DFFEBE-0ABC-6847-9D1D-A4F12110AC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710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7D6330-AD69-E54E-B6C9-2F82B31719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5850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EEED11-48C9-B84F-B8F3-0C3B3EAB35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24600" y="1722495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127016B-8327-9A48-9A52-89BAD22BA1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F38D404-8BCB-6140-8977-78627EB14D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38350" y="2687844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CE456FC-B039-DF44-B103-B7C67CE46C6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467100" y="2687844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BBBA268-20BE-9F4E-97EB-29880643E0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95850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D7A2EAC-3FD8-A34D-A7B4-3A53EAF424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24600" y="2687844"/>
            <a:ext cx="609600" cy="609600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DC9428BD-78F0-49E2-99AA-257CDA53F9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6F589E87-6465-4FBF-9D48-1AAF622AE1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38350" y="3650793"/>
            <a:ext cx="609600" cy="609600"/>
          </a:xfrm>
          <a:prstGeom prst="rect">
            <a:avLst/>
          </a:prstGeom>
        </p:spPr>
      </p:pic>
      <p:pic>
        <p:nvPicPr>
          <p:cNvPr id="130" name="Рисунок 129">
            <a:extLst>
              <a:ext uri="{FF2B5EF4-FFF2-40B4-BE49-F238E27FC236}">
                <a16:creationId xmlns:a16="http://schemas.microsoft.com/office/drawing/2014/main" id="{55B3A0C0-6F3B-47DB-B943-9D89B85BCE4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67100" y="3650793"/>
            <a:ext cx="609600" cy="609600"/>
          </a:xfrm>
          <a:prstGeom prst="rect">
            <a:avLst/>
          </a:prstGeom>
        </p:spPr>
      </p:pic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FB511599-CACE-452F-9975-0A91B764759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895850" y="3650793"/>
            <a:ext cx="609600" cy="60960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66A21C5E-A20D-4730-9B11-4FCE0C230E4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246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17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Прямоугольник: скругленные углы 119">
            <a:extLst>
              <a:ext uri="{FF2B5EF4-FFF2-40B4-BE49-F238E27FC236}">
                <a16:creationId xmlns:a16="http://schemas.microsoft.com/office/drawing/2014/main" id="{E6B54C9C-8511-40CF-A7DF-3DB5B023D0BB}"/>
              </a:ext>
            </a:extLst>
          </p:cNvPr>
          <p:cNvSpPr/>
          <p:nvPr/>
        </p:nvSpPr>
        <p:spPr>
          <a:xfrm>
            <a:off x="401216" y="2517177"/>
            <a:ext cx="535534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Безопасность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59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Безопасность (щит)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 замком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открытым замком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Отпечаток пальца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F848F8-D4B1-C84F-8256-EB2DAC45F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952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B85F0C-372E-2B44-90AB-5C86B43D6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9016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751BE0-E645-564D-814A-B6FB36ABC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408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2E5259-514E-1349-A5EF-7B09E5E1D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89145" y="1722495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CBC8A58-8ECD-6E42-81C2-A51CEB62A5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3952" y="2687844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B795C21-AA0F-9141-8ED8-4D5AE39A6A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39016" y="2687844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AAD74AE-47C1-A149-87D9-188080442D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64080" y="2687844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5A555D8-3538-9040-8F0D-E62CB334BA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89145" y="2687844"/>
            <a:ext cx="609600" cy="60960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9E3EEE26-7AAD-4C7C-870B-610521E244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3952" y="3650793"/>
            <a:ext cx="609600" cy="60960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54BD0551-CD5A-4943-BF50-FE3337F218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9016" y="3650793"/>
            <a:ext cx="609600" cy="60960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AF5FEDE-8DFD-4B68-A1C2-7800E811A3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64080" y="3650793"/>
            <a:ext cx="609600" cy="60960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CCAF0335-CB45-4FD5-83AF-F66F6341A4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9145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5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Прямоугольник: скругленные углы 95">
            <a:extLst>
              <a:ext uri="{FF2B5EF4-FFF2-40B4-BE49-F238E27FC236}">
                <a16:creationId xmlns:a16="http://schemas.microsoft.com/office/drawing/2014/main" id="{FDBA5F8A-DA4D-4A35-AF8B-2DEDA8E8D09F}"/>
              </a:ext>
            </a:extLst>
          </p:cNvPr>
          <p:cNvSpPr/>
          <p:nvPr/>
        </p:nvSpPr>
        <p:spPr>
          <a:xfrm>
            <a:off x="401216" y="2517177"/>
            <a:ext cx="249958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Финансы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6</a:t>
            </a:fld>
            <a:endParaRPr spc="45"/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39402" y="1207319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Сейф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1775575" y="1207319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Услуги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FCE2C1-B675-7B41-AE4A-74F2FDEA3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216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008C3-D982-AD49-B5CD-FEFEF4B79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3389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268B19-8C03-CA41-8781-F627A3695A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216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DE253EF-47C5-134D-962B-448477D05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33389" y="2687844"/>
            <a:ext cx="609600" cy="609600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8C4D5BB-5D8F-4F20-9CD2-BBAF38D6D059}"/>
              </a:ext>
            </a:extLst>
          </p:cNvPr>
          <p:cNvGrpSpPr/>
          <p:nvPr/>
        </p:nvGrpSpPr>
        <p:grpSpPr>
          <a:xfrm>
            <a:off x="594816" y="3648393"/>
            <a:ext cx="612000" cy="612000"/>
            <a:chOff x="594816" y="4137212"/>
            <a:chExt cx="612000" cy="612000"/>
          </a:xfrm>
        </p:grpSpPr>
        <p:sp>
          <p:nvSpPr>
            <p:cNvPr id="4" name="Полилиния: фигура 3">
              <a:extLst>
                <a:ext uri="{FF2B5EF4-FFF2-40B4-BE49-F238E27FC236}">
                  <a16:creationId xmlns:a16="http://schemas.microsoft.com/office/drawing/2014/main" id="{F43628A8-AF68-4765-BFFB-54A817ABFBB7}"/>
                </a:ext>
              </a:extLst>
            </p:cNvPr>
            <p:cNvSpPr/>
            <p:nvPr/>
          </p:nvSpPr>
          <p:spPr>
            <a:xfrm>
              <a:off x="594816" y="4137212"/>
              <a:ext cx="612000" cy="612000"/>
            </a:xfrm>
            <a:custGeom>
              <a:avLst/>
              <a:gdLst>
                <a:gd name="connsiteX0" fmla="*/ 612000 w 612000"/>
                <a:gd name="connsiteY0" fmla="*/ 306000 h 612000"/>
                <a:gd name="connsiteX1" fmla="*/ 306000 w 612000"/>
                <a:gd name="connsiteY1" fmla="*/ 612000 h 612000"/>
                <a:gd name="connsiteX2" fmla="*/ 0 w 612000"/>
                <a:gd name="connsiteY2" fmla="*/ 306000 h 612000"/>
                <a:gd name="connsiteX3" fmla="*/ 306000 w 612000"/>
                <a:gd name="connsiteY3" fmla="*/ 0 h 612000"/>
                <a:gd name="connsiteX4" fmla="*/ 612000 w 612000"/>
                <a:gd name="connsiteY4" fmla="*/ 30600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000" h="612000">
                  <a:moveTo>
                    <a:pt x="612000" y="306000"/>
                  </a:moveTo>
                  <a:cubicBezTo>
                    <a:pt x="612000" y="474999"/>
                    <a:pt x="474999" y="612000"/>
                    <a:pt x="306000" y="612000"/>
                  </a:cubicBezTo>
                  <a:cubicBezTo>
                    <a:pt x="137001" y="612000"/>
                    <a:pt x="0" y="474999"/>
                    <a:pt x="0" y="306000"/>
                  </a:cubicBezTo>
                  <a:cubicBezTo>
                    <a:pt x="0" y="137001"/>
                    <a:pt x="137001" y="0"/>
                    <a:pt x="306000" y="0"/>
                  </a:cubicBezTo>
                  <a:cubicBezTo>
                    <a:pt x="474999" y="0"/>
                    <a:pt x="612000" y="137001"/>
                    <a:pt x="612000" y="306000"/>
                  </a:cubicBezTo>
                  <a:close/>
                </a:path>
              </a:pathLst>
            </a:custGeom>
            <a:solidFill>
              <a:srgbClr val="1A4AFC"/>
            </a:solidFill>
            <a:ln w="72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" name="Полилиния: фигура 5">
              <a:extLst>
                <a:ext uri="{FF2B5EF4-FFF2-40B4-BE49-F238E27FC236}">
                  <a16:creationId xmlns:a16="http://schemas.microsoft.com/office/drawing/2014/main" id="{E39CB056-32E6-469C-8150-F753EC0C80C2}"/>
                </a:ext>
              </a:extLst>
            </p:cNvPr>
            <p:cNvSpPr/>
            <p:nvPr/>
          </p:nvSpPr>
          <p:spPr>
            <a:xfrm>
              <a:off x="711387" y="4261069"/>
              <a:ext cx="378857" cy="320571"/>
            </a:xfrm>
            <a:custGeom>
              <a:avLst/>
              <a:gdLst>
                <a:gd name="connsiteX0" fmla="*/ 357000 w 378857"/>
                <a:gd name="connsiteY0" fmla="*/ 320571 h 320571"/>
                <a:gd name="connsiteX1" fmla="*/ 21857 w 378857"/>
                <a:gd name="connsiteY1" fmla="*/ 320571 h 320571"/>
                <a:gd name="connsiteX2" fmla="*/ 0 w 378857"/>
                <a:gd name="connsiteY2" fmla="*/ 298714 h 320571"/>
                <a:gd name="connsiteX3" fmla="*/ 0 w 378857"/>
                <a:gd name="connsiteY3" fmla="*/ 21857 h 320571"/>
                <a:gd name="connsiteX4" fmla="*/ 21857 w 378857"/>
                <a:gd name="connsiteY4" fmla="*/ 0 h 320571"/>
                <a:gd name="connsiteX5" fmla="*/ 357000 w 378857"/>
                <a:gd name="connsiteY5" fmla="*/ 0 h 320571"/>
                <a:gd name="connsiteX6" fmla="*/ 378857 w 378857"/>
                <a:gd name="connsiteY6" fmla="*/ 21857 h 320571"/>
                <a:gd name="connsiteX7" fmla="*/ 378857 w 378857"/>
                <a:gd name="connsiteY7" fmla="*/ 298714 h 320571"/>
                <a:gd name="connsiteX8" fmla="*/ 357000 w 378857"/>
                <a:gd name="connsiteY8" fmla="*/ 320571 h 320571"/>
                <a:gd name="connsiteX9" fmla="*/ 21857 w 378857"/>
                <a:gd name="connsiteY9" fmla="*/ 14571 h 320571"/>
                <a:gd name="connsiteX10" fmla="*/ 14571 w 378857"/>
                <a:gd name="connsiteY10" fmla="*/ 21857 h 320571"/>
                <a:gd name="connsiteX11" fmla="*/ 14571 w 378857"/>
                <a:gd name="connsiteY11" fmla="*/ 298714 h 320571"/>
                <a:gd name="connsiteX12" fmla="*/ 21857 w 378857"/>
                <a:gd name="connsiteY12" fmla="*/ 306000 h 320571"/>
                <a:gd name="connsiteX13" fmla="*/ 357000 w 378857"/>
                <a:gd name="connsiteY13" fmla="*/ 306000 h 320571"/>
                <a:gd name="connsiteX14" fmla="*/ 364286 w 378857"/>
                <a:gd name="connsiteY14" fmla="*/ 298714 h 320571"/>
                <a:gd name="connsiteX15" fmla="*/ 364286 w 378857"/>
                <a:gd name="connsiteY15" fmla="*/ 21857 h 320571"/>
                <a:gd name="connsiteX16" fmla="*/ 357000 w 378857"/>
                <a:gd name="connsiteY16" fmla="*/ 14571 h 320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857" h="320571">
                  <a:moveTo>
                    <a:pt x="357000" y="320571"/>
                  </a:moveTo>
                  <a:lnTo>
                    <a:pt x="21857" y="320571"/>
                  </a:lnTo>
                  <a:cubicBezTo>
                    <a:pt x="9785" y="320571"/>
                    <a:pt x="0" y="310786"/>
                    <a:pt x="0" y="298714"/>
                  </a:cubicBezTo>
                  <a:lnTo>
                    <a:pt x="0" y="21857"/>
                  </a:lnTo>
                  <a:cubicBezTo>
                    <a:pt x="0" y="9785"/>
                    <a:pt x="9785" y="0"/>
                    <a:pt x="21857" y="0"/>
                  </a:cubicBezTo>
                  <a:lnTo>
                    <a:pt x="357000" y="0"/>
                  </a:lnTo>
                  <a:cubicBezTo>
                    <a:pt x="369072" y="0"/>
                    <a:pt x="378857" y="9785"/>
                    <a:pt x="378857" y="21857"/>
                  </a:cubicBezTo>
                  <a:lnTo>
                    <a:pt x="378857" y="298714"/>
                  </a:lnTo>
                  <a:cubicBezTo>
                    <a:pt x="378857" y="310786"/>
                    <a:pt x="369072" y="320571"/>
                    <a:pt x="357000" y="320571"/>
                  </a:cubicBezTo>
                  <a:close/>
                  <a:moveTo>
                    <a:pt x="21857" y="14571"/>
                  </a:moveTo>
                  <a:cubicBezTo>
                    <a:pt x="17833" y="14571"/>
                    <a:pt x="14571" y="17833"/>
                    <a:pt x="14571" y="21857"/>
                  </a:cubicBezTo>
                  <a:lnTo>
                    <a:pt x="14571" y="298714"/>
                  </a:lnTo>
                  <a:cubicBezTo>
                    <a:pt x="14571" y="302738"/>
                    <a:pt x="17833" y="306000"/>
                    <a:pt x="21857" y="306000"/>
                  </a:cubicBezTo>
                  <a:lnTo>
                    <a:pt x="357000" y="306000"/>
                  </a:lnTo>
                  <a:cubicBezTo>
                    <a:pt x="361024" y="306000"/>
                    <a:pt x="364286" y="302738"/>
                    <a:pt x="364286" y="298714"/>
                  </a:cubicBezTo>
                  <a:lnTo>
                    <a:pt x="364286" y="21857"/>
                  </a:lnTo>
                  <a:cubicBezTo>
                    <a:pt x="364286" y="17833"/>
                    <a:pt x="361024" y="14571"/>
                    <a:pt x="357000" y="14571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E7B7FD0D-4784-44E9-8826-547A46475024}"/>
                </a:ext>
              </a:extLst>
            </p:cNvPr>
            <p:cNvSpPr/>
            <p:nvPr/>
          </p:nvSpPr>
          <p:spPr>
            <a:xfrm>
              <a:off x="740530" y="4568963"/>
              <a:ext cx="65571" cy="56391"/>
            </a:xfrm>
            <a:custGeom>
              <a:avLst/>
              <a:gdLst>
                <a:gd name="connsiteX0" fmla="*/ 43714 w 65571"/>
                <a:gd name="connsiteY0" fmla="*/ 56391 h 56391"/>
                <a:gd name="connsiteX1" fmla="*/ 21857 w 65571"/>
                <a:gd name="connsiteY1" fmla="*/ 56391 h 56391"/>
                <a:gd name="connsiteX2" fmla="*/ 0 w 65571"/>
                <a:gd name="connsiteY2" fmla="*/ 34534 h 56391"/>
                <a:gd name="connsiteX3" fmla="*/ 0 w 65571"/>
                <a:gd name="connsiteY3" fmla="*/ 7286 h 56391"/>
                <a:gd name="connsiteX4" fmla="*/ 7286 w 65571"/>
                <a:gd name="connsiteY4" fmla="*/ 0 h 56391"/>
                <a:gd name="connsiteX5" fmla="*/ 14571 w 65571"/>
                <a:gd name="connsiteY5" fmla="*/ 7286 h 56391"/>
                <a:gd name="connsiteX6" fmla="*/ 14571 w 65571"/>
                <a:gd name="connsiteY6" fmla="*/ 34534 h 56391"/>
                <a:gd name="connsiteX7" fmla="*/ 21857 w 65571"/>
                <a:gd name="connsiteY7" fmla="*/ 41820 h 56391"/>
                <a:gd name="connsiteX8" fmla="*/ 43714 w 65571"/>
                <a:gd name="connsiteY8" fmla="*/ 41820 h 56391"/>
                <a:gd name="connsiteX9" fmla="*/ 51000 w 65571"/>
                <a:gd name="connsiteY9" fmla="*/ 34534 h 56391"/>
                <a:gd name="connsiteX10" fmla="*/ 51000 w 65571"/>
                <a:gd name="connsiteY10" fmla="*/ 7286 h 56391"/>
                <a:gd name="connsiteX11" fmla="*/ 58286 w 65571"/>
                <a:gd name="connsiteY11" fmla="*/ 0 h 56391"/>
                <a:gd name="connsiteX12" fmla="*/ 65571 w 65571"/>
                <a:gd name="connsiteY12" fmla="*/ 7286 h 56391"/>
                <a:gd name="connsiteX13" fmla="*/ 65571 w 65571"/>
                <a:gd name="connsiteY13" fmla="*/ 34534 h 56391"/>
                <a:gd name="connsiteX14" fmla="*/ 43714 w 65571"/>
                <a:gd name="connsiteY14" fmla="*/ 56391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571" h="56391">
                  <a:moveTo>
                    <a:pt x="43714" y="56391"/>
                  </a:moveTo>
                  <a:lnTo>
                    <a:pt x="21857" y="56391"/>
                  </a:lnTo>
                  <a:cubicBezTo>
                    <a:pt x="9785" y="56391"/>
                    <a:pt x="0" y="46606"/>
                    <a:pt x="0" y="34534"/>
                  </a:cubicBezTo>
                  <a:lnTo>
                    <a:pt x="0" y="7286"/>
                  </a:lnTo>
                  <a:cubicBezTo>
                    <a:pt x="0" y="3262"/>
                    <a:pt x="3262" y="0"/>
                    <a:pt x="7286" y="0"/>
                  </a:cubicBezTo>
                  <a:cubicBezTo>
                    <a:pt x="11310" y="0"/>
                    <a:pt x="14571" y="3262"/>
                    <a:pt x="14571" y="7286"/>
                  </a:cubicBezTo>
                  <a:lnTo>
                    <a:pt x="14571" y="34534"/>
                  </a:lnTo>
                  <a:cubicBezTo>
                    <a:pt x="14571" y="38558"/>
                    <a:pt x="17833" y="41820"/>
                    <a:pt x="21857" y="41820"/>
                  </a:cubicBezTo>
                  <a:lnTo>
                    <a:pt x="43714" y="41820"/>
                  </a:lnTo>
                  <a:cubicBezTo>
                    <a:pt x="47738" y="41820"/>
                    <a:pt x="51000" y="38558"/>
                    <a:pt x="51000" y="34534"/>
                  </a:cubicBezTo>
                  <a:lnTo>
                    <a:pt x="51000" y="7286"/>
                  </a:lnTo>
                  <a:cubicBezTo>
                    <a:pt x="51000" y="3262"/>
                    <a:pt x="54262" y="0"/>
                    <a:pt x="58286" y="0"/>
                  </a:cubicBezTo>
                  <a:cubicBezTo>
                    <a:pt x="62310" y="0"/>
                    <a:pt x="65571" y="3262"/>
                    <a:pt x="65571" y="7286"/>
                  </a:cubicBezTo>
                  <a:lnTo>
                    <a:pt x="65571" y="34534"/>
                  </a:lnTo>
                  <a:cubicBezTo>
                    <a:pt x="65571" y="46606"/>
                    <a:pt x="55786" y="56391"/>
                    <a:pt x="43714" y="56391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B0719695-48E9-45B8-BFC4-C336550E48B7}"/>
                </a:ext>
              </a:extLst>
            </p:cNvPr>
            <p:cNvSpPr/>
            <p:nvPr/>
          </p:nvSpPr>
          <p:spPr>
            <a:xfrm>
              <a:off x="995530" y="4568963"/>
              <a:ext cx="65571" cy="56391"/>
            </a:xfrm>
            <a:custGeom>
              <a:avLst/>
              <a:gdLst>
                <a:gd name="connsiteX0" fmla="*/ 43714 w 65571"/>
                <a:gd name="connsiteY0" fmla="*/ 56391 h 56391"/>
                <a:gd name="connsiteX1" fmla="*/ 21857 w 65571"/>
                <a:gd name="connsiteY1" fmla="*/ 56391 h 56391"/>
                <a:gd name="connsiteX2" fmla="*/ 0 w 65571"/>
                <a:gd name="connsiteY2" fmla="*/ 34534 h 56391"/>
                <a:gd name="connsiteX3" fmla="*/ 0 w 65571"/>
                <a:gd name="connsiteY3" fmla="*/ 7286 h 56391"/>
                <a:gd name="connsiteX4" fmla="*/ 7286 w 65571"/>
                <a:gd name="connsiteY4" fmla="*/ 0 h 56391"/>
                <a:gd name="connsiteX5" fmla="*/ 14571 w 65571"/>
                <a:gd name="connsiteY5" fmla="*/ 7286 h 56391"/>
                <a:gd name="connsiteX6" fmla="*/ 14571 w 65571"/>
                <a:gd name="connsiteY6" fmla="*/ 34534 h 56391"/>
                <a:gd name="connsiteX7" fmla="*/ 21857 w 65571"/>
                <a:gd name="connsiteY7" fmla="*/ 41820 h 56391"/>
                <a:gd name="connsiteX8" fmla="*/ 43714 w 65571"/>
                <a:gd name="connsiteY8" fmla="*/ 41820 h 56391"/>
                <a:gd name="connsiteX9" fmla="*/ 51000 w 65571"/>
                <a:gd name="connsiteY9" fmla="*/ 34534 h 56391"/>
                <a:gd name="connsiteX10" fmla="*/ 51000 w 65571"/>
                <a:gd name="connsiteY10" fmla="*/ 7286 h 56391"/>
                <a:gd name="connsiteX11" fmla="*/ 58286 w 65571"/>
                <a:gd name="connsiteY11" fmla="*/ 0 h 56391"/>
                <a:gd name="connsiteX12" fmla="*/ 65571 w 65571"/>
                <a:gd name="connsiteY12" fmla="*/ 7286 h 56391"/>
                <a:gd name="connsiteX13" fmla="*/ 65571 w 65571"/>
                <a:gd name="connsiteY13" fmla="*/ 34534 h 56391"/>
                <a:gd name="connsiteX14" fmla="*/ 43714 w 65571"/>
                <a:gd name="connsiteY14" fmla="*/ 56391 h 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5571" h="56391">
                  <a:moveTo>
                    <a:pt x="43714" y="56391"/>
                  </a:moveTo>
                  <a:lnTo>
                    <a:pt x="21857" y="56391"/>
                  </a:lnTo>
                  <a:cubicBezTo>
                    <a:pt x="9785" y="56391"/>
                    <a:pt x="0" y="46606"/>
                    <a:pt x="0" y="34534"/>
                  </a:cubicBezTo>
                  <a:lnTo>
                    <a:pt x="0" y="7286"/>
                  </a:lnTo>
                  <a:cubicBezTo>
                    <a:pt x="0" y="3262"/>
                    <a:pt x="3262" y="0"/>
                    <a:pt x="7286" y="0"/>
                  </a:cubicBezTo>
                  <a:cubicBezTo>
                    <a:pt x="11310" y="0"/>
                    <a:pt x="14571" y="3262"/>
                    <a:pt x="14571" y="7286"/>
                  </a:cubicBezTo>
                  <a:lnTo>
                    <a:pt x="14571" y="34534"/>
                  </a:lnTo>
                  <a:cubicBezTo>
                    <a:pt x="14571" y="38558"/>
                    <a:pt x="17833" y="41820"/>
                    <a:pt x="21857" y="41820"/>
                  </a:cubicBezTo>
                  <a:lnTo>
                    <a:pt x="43714" y="41820"/>
                  </a:lnTo>
                  <a:cubicBezTo>
                    <a:pt x="47738" y="41820"/>
                    <a:pt x="51000" y="38558"/>
                    <a:pt x="51000" y="34534"/>
                  </a:cubicBezTo>
                  <a:lnTo>
                    <a:pt x="51000" y="7286"/>
                  </a:lnTo>
                  <a:cubicBezTo>
                    <a:pt x="51000" y="3262"/>
                    <a:pt x="54262" y="0"/>
                    <a:pt x="58286" y="0"/>
                  </a:cubicBezTo>
                  <a:cubicBezTo>
                    <a:pt x="62310" y="0"/>
                    <a:pt x="65571" y="3262"/>
                    <a:pt x="65571" y="7286"/>
                  </a:cubicBezTo>
                  <a:lnTo>
                    <a:pt x="65571" y="34534"/>
                  </a:lnTo>
                  <a:cubicBezTo>
                    <a:pt x="65571" y="46606"/>
                    <a:pt x="55786" y="56391"/>
                    <a:pt x="43714" y="56391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633557B1-A0FE-4FAE-B6C8-421AEE149622}"/>
                </a:ext>
              </a:extLst>
            </p:cNvPr>
            <p:cNvSpPr/>
            <p:nvPr/>
          </p:nvSpPr>
          <p:spPr>
            <a:xfrm>
              <a:off x="755101" y="4370354"/>
              <a:ext cx="14571" cy="102000"/>
            </a:xfrm>
            <a:custGeom>
              <a:avLst/>
              <a:gdLst>
                <a:gd name="connsiteX0" fmla="*/ 7286 w 14571"/>
                <a:gd name="connsiteY0" fmla="*/ 102000 h 102000"/>
                <a:gd name="connsiteX1" fmla="*/ 0 w 14571"/>
                <a:gd name="connsiteY1" fmla="*/ 94714 h 102000"/>
                <a:gd name="connsiteX2" fmla="*/ 0 w 14571"/>
                <a:gd name="connsiteY2" fmla="*/ 7286 h 102000"/>
                <a:gd name="connsiteX3" fmla="*/ 7286 w 14571"/>
                <a:gd name="connsiteY3" fmla="*/ 0 h 102000"/>
                <a:gd name="connsiteX4" fmla="*/ 14571 w 14571"/>
                <a:gd name="connsiteY4" fmla="*/ 7286 h 102000"/>
                <a:gd name="connsiteX5" fmla="*/ 14571 w 14571"/>
                <a:gd name="connsiteY5" fmla="*/ 94714 h 102000"/>
                <a:gd name="connsiteX6" fmla="*/ 7286 w 14571"/>
                <a:gd name="connsiteY6" fmla="*/ 102000 h 10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71" h="102000">
                  <a:moveTo>
                    <a:pt x="7286" y="102000"/>
                  </a:moveTo>
                  <a:cubicBezTo>
                    <a:pt x="3262" y="102000"/>
                    <a:pt x="0" y="98738"/>
                    <a:pt x="0" y="94714"/>
                  </a:cubicBezTo>
                  <a:lnTo>
                    <a:pt x="0" y="7286"/>
                  </a:lnTo>
                  <a:cubicBezTo>
                    <a:pt x="0" y="3262"/>
                    <a:pt x="3262" y="0"/>
                    <a:pt x="7286" y="0"/>
                  </a:cubicBezTo>
                  <a:cubicBezTo>
                    <a:pt x="11310" y="0"/>
                    <a:pt x="14571" y="3262"/>
                    <a:pt x="14571" y="7286"/>
                  </a:cubicBezTo>
                  <a:lnTo>
                    <a:pt x="14571" y="94714"/>
                  </a:lnTo>
                  <a:cubicBezTo>
                    <a:pt x="14571" y="98738"/>
                    <a:pt x="11310" y="102000"/>
                    <a:pt x="7286" y="102000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C34EFF8B-1FFE-48FD-8D56-B78DFA3E95AD}"/>
                </a:ext>
              </a:extLst>
            </p:cNvPr>
            <p:cNvSpPr/>
            <p:nvPr/>
          </p:nvSpPr>
          <p:spPr>
            <a:xfrm>
              <a:off x="755101" y="4443212"/>
              <a:ext cx="291428" cy="94714"/>
            </a:xfrm>
            <a:custGeom>
              <a:avLst/>
              <a:gdLst>
                <a:gd name="connsiteX0" fmla="*/ 269571 w 291428"/>
                <a:gd name="connsiteY0" fmla="*/ 94714 h 94714"/>
                <a:gd name="connsiteX1" fmla="*/ 21857 w 291428"/>
                <a:gd name="connsiteY1" fmla="*/ 94714 h 94714"/>
                <a:gd name="connsiteX2" fmla="*/ 0 w 291428"/>
                <a:gd name="connsiteY2" fmla="*/ 72857 h 94714"/>
                <a:gd name="connsiteX3" fmla="*/ 0 w 291428"/>
                <a:gd name="connsiteY3" fmla="*/ 65571 h 94714"/>
                <a:gd name="connsiteX4" fmla="*/ 7286 w 291428"/>
                <a:gd name="connsiteY4" fmla="*/ 58286 h 94714"/>
                <a:gd name="connsiteX5" fmla="*/ 14571 w 291428"/>
                <a:gd name="connsiteY5" fmla="*/ 65571 h 94714"/>
                <a:gd name="connsiteX6" fmla="*/ 14571 w 291428"/>
                <a:gd name="connsiteY6" fmla="*/ 72857 h 94714"/>
                <a:gd name="connsiteX7" fmla="*/ 21857 w 291428"/>
                <a:gd name="connsiteY7" fmla="*/ 80143 h 94714"/>
                <a:gd name="connsiteX8" fmla="*/ 269571 w 291428"/>
                <a:gd name="connsiteY8" fmla="*/ 80143 h 94714"/>
                <a:gd name="connsiteX9" fmla="*/ 276857 w 291428"/>
                <a:gd name="connsiteY9" fmla="*/ 72857 h 94714"/>
                <a:gd name="connsiteX10" fmla="*/ 276857 w 291428"/>
                <a:gd name="connsiteY10" fmla="*/ 7286 h 94714"/>
                <a:gd name="connsiteX11" fmla="*/ 284143 w 291428"/>
                <a:gd name="connsiteY11" fmla="*/ 0 h 94714"/>
                <a:gd name="connsiteX12" fmla="*/ 291429 w 291428"/>
                <a:gd name="connsiteY12" fmla="*/ 7286 h 94714"/>
                <a:gd name="connsiteX13" fmla="*/ 291429 w 291428"/>
                <a:gd name="connsiteY13" fmla="*/ 72857 h 94714"/>
                <a:gd name="connsiteX14" fmla="*/ 269571 w 291428"/>
                <a:gd name="connsiteY14" fmla="*/ 94714 h 9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428" h="94714">
                  <a:moveTo>
                    <a:pt x="269571" y="94714"/>
                  </a:moveTo>
                  <a:lnTo>
                    <a:pt x="21857" y="94714"/>
                  </a:lnTo>
                  <a:cubicBezTo>
                    <a:pt x="9785" y="94714"/>
                    <a:pt x="0" y="84929"/>
                    <a:pt x="0" y="72857"/>
                  </a:cubicBezTo>
                  <a:lnTo>
                    <a:pt x="0" y="65571"/>
                  </a:lnTo>
                  <a:cubicBezTo>
                    <a:pt x="0" y="61548"/>
                    <a:pt x="3262" y="58286"/>
                    <a:pt x="7286" y="58286"/>
                  </a:cubicBezTo>
                  <a:cubicBezTo>
                    <a:pt x="11310" y="58286"/>
                    <a:pt x="14571" y="61548"/>
                    <a:pt x="14571" y="65571"/>
                  </a:cubicBezTo>
                  <a:lnTo>
                    <a:pt x="14571" y="72857"/>
                  </a:lnTo>
                  <a:cubicBezTo>
                    <a:pt x="14571" y="76881"/>
                    <a:pt x="17833" y="80143"/>
                    <a:pt x="21857" y="80143"/>
                  </a:cubicBezTo>
                  <a:lnTo>
                    <a:pt x="269571" y="80143"/>
                  </a:lnTo>
                  <a:cubicBezTo>
                    <a:pt x="273595" y="80143"/>
                    <a:pt x="276857" y="76881"/>
                    <a:pt x="276857" y="72857"/>
                  </a:cubicBezTo>
                  <a:lnTo>
                    <a:pt x="276857" y="7286"/>
                  </a:lnTo>
                  <a:cubicBezTo>
                    <a:pt x="276857" y="3262"/>
                    <a:pt x="280119" y="0"/>
                    <a:pt x="284143" y="0"/>
                  </a:cubicBezTo>
                  <a:cubicBezTo>
                    <a:pt x="288167" y="0"/>
                    <a:pt x="291429" y="3262"/>
                    <a:pt x="291429" y="7286"/>
                  </a:cubicBezTo>
                  <a:lnTo>
                    <a:pt x="291429" y="72857"/>
                  </a:lnTo>
                  <a:cubicBezTo>
                    <a:pt x="291429" y="84929"/>
                    <a:pt x="281643" y="94714"/>
                    <a:pt x="269571" y="94714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Полилиния: фигура 17">
              <a:extLst>
                <a:ext uri="{FF2B5EF4-FFF2-40B4-BE49-F238E27FC236}">
                  <a16:creationId xmlns:a16="http://schemas.microsoft.com/office/drawing/2014/main" id="{BB2ECABD-5C2E-40BF-A51A-03D28EF167B2}"/>
                </a:ext>
              </a:extLst>
            </p:cNvPr>
            <p:cNvSpPr/>
            <p:nvPr/>
          </p:nvSpPr>
          <p:spPr>
            <a:xfrm>
              <a:off x="755101" y="4304783"/>
              <a:ext cx="291428" cy="152344"/>
            </a:xfrm>
            <a:custGeom>
              <a:avLst/>
              <a:gdLst>
                <a:gd name="connsiteX0" fmla="*/ 284143 w 291428"/>
                <a:gd name="connsiteY0" fmla="*/ 152344 h 152344"/>
                <a:gd name="connsiteX1" fmla="*/ 276857 w 291428"/>
                <a:gd name="connsiteY1" fmla="*/ 145059 h 152344"/>
                <a:gd name="connsiteX2" fmla="*/ 276857 w 291428"/>
                <a:gd name="connsiteY2" fmla="*/ 21857 h 152344"/>
                <a:gd name="connsiteX3" fmla="*/ 269571 w 291428"/>
                <a:gd name="connsiteY3" fmla="*/ 14571 h 152344"/>
                <a:gd name="connsiteX4" fmla="*/ 21857 w 291428"/>
                <a:gd name="connsiteY4" fmla="*/ 14571 h 152344"/>
                <a:gd name="connsiteX5" fmla="*/ 14571 w 291428"/>
                <a:gd name="connsiteY5" fmla="*/ 21857 h 152344"/>
                <a:gd name="connsiteX6" fmla="*/ 14571 w 291428"/>
                <a:gd name="connsiteY6" fmla="*/ 29143 h 152344"/>
                <a:gd name="connsiteX7" fmla="*/ 7286 w 291428"/>
                <a:gd name="connsiteY7" fmla="*/ 36429 h 152344"/>
                <a:gd name="connsiteX8" fmla="*/ 0 w 291428"/>
                <a:gd name="connsiteY8" fmla="*/ 29143 h 152344"/>
                <a:gd name="connsiteX9" fmla="*/ 0 w 291428"/>
                <a:gd name="connsiteY9" fmla="*/ 21857 h 152344"/>
                <a:gd name="connsiteX10" fmla="*/ 21857 w 291428"/>
                <a:gd name="connsiteY10" fmla="*/ 0 h 152344"/>
                <a:gd name="connsiteX11" fmla="*/ 269571 w 291428"/>
                <a:gd name="connsiteY11" fmla="*/ 0 h 152344"/>
                <a:gd name="connsiteX12" fmla="*/ 291429 w 291428"/>
                <a:gd name="connsiteY12" fmla="*/ 21857 h 152344"/>
                <a:gd name="connsiteX13" fmla="*/ 291429 w 291428"/>
                <a:gd name="connsiteY13" fmla="*/ 145059 h 152344"/>
                <a:gd name="connsiteX14" fmla="*/ 284143 w 291428"/>
                <a:gd name="connsiteY14" fmla="*/ 152344 h 15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1428" h="152344">
                  <a:moveTo>
                    <a:pt x="284143" y="152344"/>
                  </a:moveTo>
                  <a:cubicBezTo>
                    <a:pt x="280119" y="152344"/>
                    <a:pt x="276857" y="149082"/>
                    <a:pt x="276857" y="145059"/>
                  </a:cubicBezTo>
                  <a:lnTo>
                    <a:pt x="276857" y="21857"/>
                  </a:lnTo>
                  <a:cubicBezTo>
                    <a:pt x="276857" y="17833"/>
                    <a:pt x="273595" y="14571"/>
                    <a:pt x="269571" y="14571"/>
                  </a:cubicBezTo>
                  <a:lnTo>
                    <a:pt x="21857" y="14571"/>
                  </a:lnTo>
                  <a:cubicBezTo>
                    <a:pt x="17833" y="14571"/>
                    <a:pt x="14571" y="17833"/>
                    <a:pt x="14571" y="21857"/>
                  </a:cubicBezTo>
                  <a:lnTo>
                    <a:pt x="14571" y="29143"/>
                  </a:lnTo>
                  <a:cubicBezTo>
                    <a:pt x="14571" y="33167"/>
                    <a:pt x="11310" y="36429"/>
                    <a:pt x="7286" y="36429"/>
                  </a:cubicBezTo>
                  <a:cubicBezTo>
                    <a:pt x="3262" y="36429"/>
                    <a:pt x="0" y="33167"/>
                    <a:pt x="0" y="29143"/>
                  </a:cubicBezTo>
                  <a:lnTo>
                    <a:pt x="0" y="21857"/>
                  </a:lnTo>
                  <a:cubicBezTo>
                    <a:pt x="0" y="9785"/>
                    <a:pt x="9785" y="0"/>
                    <a:pt x="21857" y="0"/>
                  </a:cubicBezTo>
                  <a:lnTo>
                    <a:pt x="269571" y="0"/>
                  </a:lnTo>
                  <a:cubicBezTo>
                    <a:pt x="281643" y="0"/>
                    <a:pt x="291429" y="9785"/>
                    <a:pt x="291429" y="21857"/>
                  </a:cubicBezTo>
                  <a:lnTo>
                    <a:pt x="291429" y="145059"/>
                  </a:lnTo>
                  <a:cubicBezTo>
                    <a:pt x="291429" y="149082"/>
                    <a:pt x="288167" y="152344"/>
                    <a:pt x="284143" y="152344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1C2FB826-F9FF-4873-A7C6-0466215B81FE}"/>
                </a:ext>
              </a:extLst>
            </p:cNvPr>
            <p:cNvSpPr/>
            <p:nvPr/>
          </p:nvSpPr>
          <p:spPr>
            <a:xfrm>
              <a:off x="878958" y="4355783"/>
              <a:ext cx="131142" cy="131142"/>
            </a:xfrm>
            <a:custGeom>
              <a:avLst/>
              <a:gdLst>
                <a:gd name="connsiteX0" fmla="*/ 65571 w 131142"/>
                <a:gd name="connsiteY0" fmla="*/ 131143 h 131142"/>
                <a:gd name="connsiteX1" fmla="*/ 0 w 131142"/>
                <a:gd name="connsiteY1" fmla="*/ 65571 h 131142"/>
                <a:gd name="connsiteX2" fmla="*/ 65571 w 131142"/>
                <a:gd name="connsiteY2" fmla="*/ 0 h 131142"/>
                <a:gd name="connsiteX3" fmla="*/ 131143 w 131142"/>
                <a:gd name="connsiteY3" fmla="*/ 65571 h 131142"/>
                <a:gd name="connsiteX4" fmla="*/ 65571 w 131142"/>
                <a:gd name="connsiteY4" fmla="*/ 131143 h 131142"/>
                <a:gd name="connsiteX5" fmla="*/ 65571 w 131142"/>
                <a:gd name="connsiteY5" fmla="*/ 14571 h 131142"/>
                <a:gd name="connsiteX6" fmla="*/ 14571 w 131142"/>
                <a:gd name="connsiteY6" fmla="*/ 65571 h 131142"/>
                <a:gd name="connsiteX7" fmla="*/ 65571 w 131142"/>
                <a:gd name="connsiteY7" fmla="*/ 116571 h 131142"/>
                <a:gd name="connsiteX8" fmla="*/ 116571 w 131142"/>
                <a:gd name="connsiteY8" fmla="*/ 65571 h 131142"/>
                <a:gd name="connsiteX9" fmla="*/ 65571 w 131142"/>
                <a:gd name="connsiteY9" fmla="*/ 14571 h 13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142" h="131142">
                  <a:moveTo>
                    <a:pt x="65571" y="131143"/>
                  </a:moveTo>
                  <a:cubicBezTo>
                    <a:pt x="29357" y="131143"/>
                    <a:pt x="0" y="101786"/>
                    <a:pt x="0" y="65571"/>
                  </a:cubicBezTo>
                  <a:cubicBezTo>
                    <a:pt x="0" y="29357"/>
                    <a:pt x="29357" y="0"/>
                    <a:pt x="65571" y="0"/>
                  </a:cubicBezTo>
                  <a:cubicBezTo>
                    <a:pt x="101786" y="0"/>
                    <a:pt x="131143" y="29357"/>
                    <a:pt x="131143" y="65571"/>
                  </a:cubicBezTo>
                  <a:cubicBezTo>
                    <a:pt x="131143" y="101786"/>
                    <a:pt x="101786" y="131143"/>
                    <a:pt x="65571" y="131143"/>
                  </a:cubicBezTo>
                  <a:close/>
                  <a:moveTo>
                    <a:pt x="65571" y="14571"/>
                  </a:moveTo>
                  <a:cubicBezTo>
                    <a:pt x="37405" y="14571"/>
                    <a:pt x="14571" y="37405"/>
                    <a:pt x="14571" y="65571"/>
                  </a:cubicBezTo>
                  <a:cubicBezTo>
                    <a:pt x="14571" y="93738"/>
                    <a:pt x="37405" y="116571"/>
                    <a:pt x="65571" y="116571"/>
                  </a:cubicBezTo>
                  <a:cubicBezTo>
                    <a:pt x="93738" y="116571"/>
                    <a:pt x="116571" y="93738"/>
                    <a:pt x="116571" y="65571"/>
                  </a:cubicBezTo>
                  <a:cubicBezTo>
                    <a:pt x="116571" y="37405"/>
                    <a:pt x="93738" y="14571"/>
                    <a:pt x="65571" y="14571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C441A585-C224-48D8-A9DE-D78D84A67DB4}"/>
                </a:ext>
              </a:extLst>
            </p:cNvPr>
            <p:cNvSpPr/>
            <p:nvPr/>
          </p:nvSpPr>
          <p:spPr>
            <a:xfrm>
              <a:off x="929667" y="4406492"/>
              <a:ext cx="29725" cy="29725"/>
            </a:xfrm>
            <a:custGeom>
              <a:avLst/>
              <a:gdLst>
                <a:gd name="connsiteX0" fmla="*/ 29726 w 29725"/>
                <a:gd name="connsiteY0" fmla="*/ 14863 h 29725"/>
                <a:gd name="connsiteX1" fmla="*/ 14863 w 29725"/>
                <a:gd name="connsiteY1" fmla="*/ 29726 h 29725"/>
                <a:gd name="connsiteX2" fmla="*/ 0 w 29725"/>
                <a:gd name="connsiteY2" fmla="*/ 14863 h 29725"/>
                <a:gd name="connsiteX3" fmla="*/ 14863 w 29725"/>
                <a:gd name="connsiteY3" fmla="*/ 0 h 29725"/>
                <a:gd name="connsiteX4" fmla="*/ 29726 w 29725"/>
                <a:gd name="connsiteY4" fmla="*/ 14863 h 2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5" h="29725">
                  <a:moveTo>
                    <a:pt x="29726" y="14863"/>
                  </a:moveTo>
                  <a:cubicBezTo>
                    <a:pt x="29726" y="23071"/>
                    <a:pt x="23071" y="29726"/>
                    <a:pt x="14863" y="29726"/>
                  </a:cubicBezTo>
                  <a:cubicBezTo>
                    <a:pt x="6654" y="29726"/>
                    <a:pt x="0" y="23071"/>
                    <a:pt x="0" y="14863"/>
                  </a:cubicBezTo>
                  <a:cubicBezTo>
                    <a:pt x="0" y="6654"/>
                    <a:pt x="6654" y="0"/>
                    <a:pt x="14863" y="0"/>
                  </a:cubicBezTo>
                  <a:cubicBezTo>
                    <a:pt x="23071" y="0"/>
                    <a:pt x="29726" y="6654"/>
                    <a:pt x="29726" y="14863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DE9D0F12-6815-410A-804C-7E58D498D518}"/>
              </a:ext>
            </a:extLst>
          </p:cNvPr>
          <p:cNvGrpSpPr/>
          <p:nvPr/>
        </p:nvGrpSpPr>
        <p:grpSpPr>
          <a:xfrm>
            <a:off x="2030989" y="3648393"/>
            <a:ext cx="612000" cy="612000"/>
            <a:chOff x="2030989" y="4137212"/>
            <a:chExt cx="612000" cy="612000"/>
          </a:xfrm>
        </p:grpSpPr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39264D9A-3052-492D-8256-E57874945CB8}"/>
                </a:ext>
              </a:extLst>
            </p:cNvPr>
            <p:cNvSpPr/>
            <p:nvPr/>
          </p:nvSpPr>
          <p:spPr>
            <a:xfrm>
              <a:off x="2030989" y="4137212"/>
              <a:ext cx="612000" cy="612000"/>
            </a:xfrm>
            <a:custGeom>
              <a:avLst/>
              <a:gdLst>
                <a:gd name="connsiteX0" fmla="*/ 612000 w 612000"/>
                <a:gd name="connsiteY0" fmla="*/ 306000 h 612000"/>
                <a:gd name="connsiteX1" fmla="*/ 306000 w 612000"/>
                <a:gd name="connsiteY1" fmla="*/ 612000 h 612000"/>
                <a:gd name="connsiteX2" fmla="*/ 0 w 612000"/>
                <a:gd name="connsiteY2" fmla="*/ 306000 h 612000"/>
                <a:gd name="connsiteX3" fmla="*/ 306000 w 612000"/>
                <a:gd name="connsiteY3" fmla="*/ 0 h 612000"/>
                <a:gd name="connsiteX4" fmla="*/ 612000 w 612000"/>
                <a:gd name="connsiteY4" fmla="*/ 30600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000" h="612000">
                  <a:moveTo>
                    <a:pt x="612000" y="306000"/>
                  </a:moveTo>
                  <a:cubicBezTo>
                    <a:pt x="612000" y="474999"/>
                    <a:pt x="474999" y="612000"/>
                    <a:pt x="306000" y="612000"/>
                  </a:cubicBezTo>
                  <a:cubicBezTo>
                    <a:pt x="137001" y="612000"/>
                    <a:pt x="0" y="474999"/>
                    <a:pt x="0" y="306000"/>
                  </a:cubicBezTo>
                  <a:cubicBezTo>
                    <a:pt x="0" y="137001"/>
                    <a:pt x="137001" y="0"/>
                    <a:pt x="306000" y="0"/>
                  </a:cubicBezTo>
                  <a:cubicBezTo>
                    <a:pt x="474999" y="0"/>
                    <a:pt x="612000" y="137001"/>
                    <a:pt x="612000" y="306000"/>
                  </a:cubicBezTo>
                  <a:close/>
                </a:path>
              </a:pathLst>
            </a:custGeom>
            <a:solidFill>
              <a:srgbClr val="1A4AFC"/>
            </a:solidFill>
            <a:ln w="72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DE82F259-421C-468F-8E32-F6F35853C078}"/>
                </a:ext>
              </a:extLst>
            </p:cNvPr>
            <p:cNvSpPr/>
            <p:nvPr/>
          </p:nvSpPr>
          <p:spPr>
            <a:xfrm>
              <a:off x="2308927" y="4279135"/>
              <a:ext cx="177636" cy="98868"/>
            </a:xfrm>
            <a:custGeom>
              <a:avLst/>
              <a:gdLst>
                <a:gd name="connsiteX0" fmla="*/ 170351 w 177636"/>
                <a:gd name="connsiteY0" fmla="*/ 98869 h 98868"/>
                <a:gd name="connsiteX1" fmla="*/ 163065 w 177636"/>
                <a:gd name="connsiteY1" fmla="*/ 91583 h 98868"/>
                <a:gd name="connsiteX2" fmla="*/ 79969 w 177636"/>
                <a:gd name="connsiteY2" fmla="*/ 14508 h 98868"/>
                <a:gd name="connsiteX3" fmla="*/ 13927 w 177636"/>
                <a:gd name="connsiteY3" fmla="*/ 53916 h 98868"/>
                <a:gd name="connsiteX4" fmla="*/ 4287 w 177636"/>
                <a:gd name="connsiteY4" fmla="*/ 57555 h 98868"/>
                <a:gd name="connsiteX5" fmla="*/ 649 w 177636"/>
                <a:gd name="connsiteY5" fmla="*/ 47915 h 98868"/>
                <a:gd name="connsiteX6" fmla="*/ 1395 w 177636"/>
                <a:gd name="connsiteY6" fmla="*/ 46630 h 98868"/>
                <a:gd name="connsiteX7" fmla="*/ 131086 w 177636"/>
                <a:gd name="connsiteY7" fmla="*/ 13137 h 98868"/>
                <a:gd name="connsiteX8" fmla="*/ 177637 w 177636"/>
                <a:gd name="connsiteY8" fmla="*/ 91219 h 98868"/>
                <a:gd name="connsiteX9" fmla="*/ 170351 w 177636"/>
                <a:gd name="connsiteY9" fmla="*/ 98505 h 9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636" h="98868">
                  <a:moveTo>
                    <a:pt x="170351" y="98869"/>
                  </a:moveTo>
                  <a:cubicBezTo>
                    <a:pt x="166327" y="98869"/>
                    <a:pt x="163065" y="95607"/>
                    <a:pt x="163065" y="91583"/>
                  </a:cubicBezTo>
                  <a:cubicBezTo>
                    <a:pt x="161403" y="47353"/>
                    <a:pt x="124199" y="12845"/>
                    <a:pt x="79969" y="14508"/>
                  </a:cubicBezTo>
                  <a:cubicBezTo>
                    <a:pt x="52678" y="15533"/>
                    <a:pt x="27789" y="30385"/>
                    <a:pt x="13927" y="53916"/>
                  </a:cubicBezTo>
                  <a:cubicBezTo>
                    <a:pt x="12270" y="57583"/>
                    <a:pt x="7954" y="59212"/>
                    <a:pt x="4287" y="57555"/>
                  </a:cubicBezTo>
                  <a:cubicBezTo>
                    <a:pt x="620" y="55898"/>
                    <a:pt x="-1009" y="51582"/>
                    <a:pt x="649" y="47915"/>
                  </a:cubicBezTo>
                  <a:cubicBezTo>
                    <a:pt x="853" y="47462"/>
                    <a:pt x="1103" y="47032"/>
                    <a:pt x="1395" y="46630"/>
                  </a:cubicBezTo>
                  <a:cubicBezTo>
                    <a:pt x="27960" y="1568"/>
                    <a:pt x="86024" y="-13427"/>
                    <a:pt x="131086" y="13137"/>
                  </a:cubicBezTo>
                  <a:cubicBezTo>
                    <a:pt x="158896" y="29531"/>
                    <a:pt x="176440" y="58959"/>
                    <a:pt x="177637" y="91219"/>
                  </a:cubicBezTo>
                  <a:cubicBezTo>
                    <a:pt x="177637" y="95243"/>
                    <a:pt x="174375" y="98505"/>
                    <a:pt x="170351" y="98505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AF8B8699-B1ED-4D7B-913C-6830AFD851C8}"/>
                </a:ext>
              </a:extLst>
            </p:cNvPr>
            <p:cNvSpPr/>
            <p:nvPr/>
          </p:nvSpPr>
          <p:spPr>
            <a:xfrm>
              <a:off x="2297209" y="4369189"/>
              <a:ext cx="177752" cy="99524"/>
            </a:xfrm>
            <a:custGeom>
              <a:avLst/>
              <a:gdLst>
                <a:gd name="connsiteX0" fmla="*/ 94714 w 177752"/>
                <a:gd name="connsiteY0" fmla="*/ 99523 h 99524"/>
                <a:gd name="connsiteX1" fmla="*/ 0 w 177752"/>
                <a:gd name="connsiteY1" fmla="*/ 7286 h 99524"/>
                <a:gd name="connsiteX2" fmla="*/ 7286 w 177752"/>
                <a:gd name="connsiteY2" fmla="*/ 0 h 99524"/>
                <a:gd name="connsiteX3" fmla="*/ 7286 w 177752"/>
                <a:gd name="connsiteY3" fmla="*/ 0 h 99524"/>
                <a:gd name="connsiteX4" fmla="*/ 14571 w 177752"/>
                <a:gd name="connsiteY4" fmla="*/ 7286 h 99524"/>
                <a:gd name="connsiteX5" fmla="*/ 97049 w 177752"/>
                <a:gd name="connsiteY5" fmla="*/ 85024 h 99524"/>
                <a:gd name="connsiteX6" fmla="*/ 164147 w 177752"/>
                <a:gd name="connsiteY6" fmla="*/ 44880 h 99524"/>
                <a:gd name="connsiteX7" fmla="*/ 174085 w 177752"/>
                <a:gd name="connsiteY7" fmla="*/ 42160 h 99524"/>
                <a:gd name="connsiteX8" fmla="*/ 174129 w 177752"/>
                <a:gd name="connsiteY8" fmla="*/ 42184 h 99524"/>
                <a:gd name="connsiteX9" fmla="*/ 176763 w 177752"/>
                <a:gd name="connsiteY9" fmla="*/ 52145 h 99524"/>
                <a:gd name="connsiteX10" fmla="*/ 176751 w 177752"/>
                <a:gd name="connsiteY10" fmla="*/ 52166 h 99524"/>
                <a:gd name="connsiteX11" fmla="*/ 94714 w 177752"/>
                <a:gd name="connsiteY11" fmla="*/ 99523 h 9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7752" h="99524">
                  <a:moveTo>
                    <a:pt x="94714" y="99523"/>
                  </a:moveTo>
                  <a:cubicBezTo>
                    <a:pt x="43231" y="99852"/>
                    <a:pt x="1035" y="58759"/>
                    <a:pt x="0" y="7286"/>
                  </a:cubicBezTo>
                  <a:cubicBezTo>
                    <a:pt x="0" y="3262"/>
                    <a:pt x="3262" y="0"/>
                    <a:pt x="7286" y="0"/>
                  </a:cubicBezTo>
                  <a:lnTo>
                    <a:pt x="7286" y="0"/>
                  </a:lnTo>
                  <a:cubicBezTo>
                    <a:pt x="11310" y="0"/>
                    <a:pt x="14571" y="3262"/>
                    <a:pt x="14571" y="7286"/>
                  </a:cubicBezTo>
                  <a:cubicBezTo>
                    <a:pt x="15880" y="51528"/>
                    <a:pt x="52806" y="86333"/>
                    <a:pt x="97049" y="85024"/>
                  </a:cubicBezTo>
                  <a:cubicBezTo>
                    <a:pt x="124868" y="84202"/>
                    <a:pt x="150269" y="69004"/>
                    <a:pt x="164147" y="44880"/>
                  </a:cubicBezTo>
                  <a:cubicBezTo>
                    <a:pt x="166140" y="41384"/>
                    <a:pt x="170589" y="40166"/>
                    <a:pt x="174085" y="42160"/>
                  </a:cubicBezTo>
                  <a:cubicBezTo>
                    <a:pt x="174099" y="42168"/>
                    <a:pt x="174114" y="42176"/>
                    <a:pt x="174129" y="42184"/>
                  </a:cubicBezTo>
                  <a:cubicBezTo>
                    <a:pt x="177607" y="44208"/>
                    <a:pt x="178786" y="48667"/>
                    <a:pt x="176763" y="52145"/>
                  </a:cubicBezTo>
                  <a:cubicBezTo>
                    <a:pt x="176759" y="52152"/>
                    <a:pt x="176755" y="52159"/>
                    <a:pt x="176751" y="52166"/>
                  </a:cubicBezTo>
                  <a:cubicBezTo>
                    <a:pt x="159830" y="81474"/>
                    <a:pt x="128556" y="99527"/>
                    <a:pt x="94714" y="99523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AF02D99A-D638-4829-AF20-8D5BF94B00A3}"/>
                </a:ext>
              </a:extLst>
            </p:cNvPr>
            <p:cNvSpPr/>
            <p:nvPr/>
          </p:nvSpPr>
          <p:spPr>
            <a:xfrm>
              <a:off x="2448045" y="4344695"/>
              <a:ext cx="58657" cy="36598"/>
            </a:xfrm>
            <a:custGeom>
              <a:avLst/>
              <a:gdLst>
                <a:gd name="connsiteX0" fmla="*/ 29120 w 58657"/>
                <a:gd name="connsiteY0" fmla="*/ 36588 h 36598"/>
                <a:gd name="connsiteX1" fmla="*/ 23947 w 58657"/>
                <a:gd name="connsiteY1" fmla="*/ 34475 h 36598"/>
                <a:gd name="connsiteX2" fmla="*/ 2090 w 58657"/>
                <a:gd name="connsiteY2" fmla="*/ 12618 h 36598"/>
                <a:gd name="connsiteX3" fmla="*/ 2272 w 58657"/>
                <a:gd name="connsiteY3" fmla="*/ 2090 h 36598"/>
                <a:gd name="connsiteX4" fmla="*/ 12800 w 58657"/>
                <a:gd name="connsiteY4" fmla="*/ 2272 h 36598"/>
                <a:gd name="connsiteX5" fmla="*/ 29485 w 58657"/>
                <a:gd name="connsiteY5" fmla="*/ 18957 h 36598"/>
                <a:gd name="connsiteX6" fmla="*/ 46169 w 58657"/>
                <a:gd name="connsiteY6" fmla="*/ 2272 h 36598"/>
                <a:gd name="connsiteX7" fmla="*/ 56515 w 58657"/>
                <a:gd name="connsiteY7" fmla="*/ 2272 h 36598"/>
                <a:gd name="connsiteX8" fmla="*/ 56515 w 58657"/>
                <a:gd name="connsiteY8" fmla="*/ 12618 h 36598"/>
                <a:gd name="connsiteX9" fmla="*/ 34657 w 58657"/>
                <a:gd name="connsiteY9" fmla="*/ 34475 h 36598"/>
                <a:gd name="connsiteX10" fmla="*/ 29120 w 58657"/>
                <a:gd name="connsiteY10" fmla="*/ 36588 h 36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57" h="36598">
                  <a:moveTo>
                    <a:pt x="29120" y="36588"/>
                  </a:moveTo>
                  <a:cubicBezTo>
                    <a:pt x="27184" y="36599"/>
                    <a:pt x="25322" y="35839"/>
                    <a:pt x="23947" y="34475"/>
                  </a:cubicBezTo>
                  <a:lnTo>
                    <a:pt x="2090" y="12618"/>
                  </a:lnTo>
                  <a:cubicBezTo>
                    <a:pt x="-766" y="9661"/>
                    <a:pt x="-685" y="4947"/>
                    <a:pt x="2272" y="2090"/>
                  </a:cubicBezTo>
                  <a:cubicBezTo>
                    <a:pt x="5230" y="-766"/>
                    <a:pt x="9944" y="-685"/>
                    <a:pt x="12800" y="2272"/>
                  </a:cubicBezTo>
                  <a:lnTo>
                    <a:pt x="29485" y="18957"/>
                  </a:lnTo>
                  <a:lnTo>
                    <a:pt x="46169" y="2272"/>
                  </a:lnTo>
                  <a:cubicBezTo>
                    <a:pt x="49026" y="-584"/>
                    <a:pt x="53658" y="-584"/>
                    <a:pt x="56515" y="2272"/>
                  </a:cubicBezTo>
                  <a:cubicBezTo>
                    <a:pt x="59371" y="5129"/>
                    <a:pt x="59371" y="9761"/>
                    <a:pt x="56515" y="12618"/>
                  </a:cubicBezTo>
                  <a:lnTo>
                    <a:pt x="34657" y="34475"/>
                  </a:lnTo>
                  <a:cubicBezTo>
                    <a:pt x="33194" y="35932"/>
                    <a:pt x="31182" y="36700"/>
                    <a:pt x="29120" y="36588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7B1CFD36-A2D0-411B-94FE-805D5D01877C}"/>
                </a:ext>
              </a:extLst>
            </p:cNvPr>
            <p:cNvSpPr/>
            <p:nvPr/>
          </p:nvSpPr>
          <p:spPr>
            <a:xfrm>
              <a:off x="2277641" y="4366706"/>
              <a:ext cx="58297" cy="36439"/>
            </a:xfrm>
            <a:custGeom>
              <a:avLst/>
              <a:gdLst>
                <a:gd name="connsiteX0" fmla="*/ 50969 w 58297"/>
                <a:gd name="connsiteY0" fmla="*/ 36434 h 36439"/>
                <a:gd name="connsiteX1" fmla="*/ 45869 w 58297"/>
                <a:gd name="connsiteY1" fmla="*/ 34321 h 36439"/>
                <a:gd name="connsiteX2" fmla="*/ 29112 w 58297"/>
                <a:gd name="connsiteY2" fmla="*/ 17637 h 36439"/>
                <a:gd name="connsiteX3" fmla="*/ 12428 w 58297"/>
                <a:gd name="connsiteY3" fmla="*/ 34321 h 36439"/>
                <a:gd name="connsiteX4" fmla="*/ 2155 w 58297"/>
                <a:gd name="connsiteY4" fmla="*/ 34321 h 36439"/>
                <a:gd name="connsiteX5" fmla="*/ 2113 w 58297"/>
                <a:gd name="connsiteY5" fmla="*/ 24018 h 36439"/>
                <a:gd name="connsiteX6" fmla="*/ 2155 w 58297"/>
                <a:gd name="connsiteY6" fmla="*/ 23976 h 36439"/>
                <a:gd name="connsiteX7" fmla="*/ 24012 w 58297"/>
                <a:gd name="connsiteY7" fmla="*/ 2119 h 36439"/>
                <a:gd name="connsiteX8" fmla="*/ 34285 w 58297"/>
                <a:gd name="connsiteY8" fmla="*/ 2119 h 36439"/>
                <a:gd name="connsiteX9" fmla="*/ 56142 w 58297"/>
                <a:gd name="connsiteY9" fmla="*/ 23976 h 36439"/>
                <a:gd name="connsiteX10" fmla="*/ 56184 w 58297"/>
                <a:gd name="connsiteY10" fmla="*/ 34279 h 36439"/>
                <a:gd name="connsiteX11" fmla="*/ 50969 w 58297"/>
                <a:gd name="connsiteY11" fmla="*/ 36434 h 3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297" h="36439">
                  <a:moveTo>
                    <a:pt x="50969" y="36434"/>
                  </a:moveTo>
                  <a:cubicBezTo>
                    <a:pt x="49058" y="36426"/>
                    <a:pt x="47227" y="35667"/>
                    <a:pt x="45869" y="34321"/>
                  </a:cubicBezTo>
                  <a:lnTo>
                    <a:pt x="29112" y="17637"/>
                  </a:lnTo>
                  <a:lnTo>
                    <a:pt x="12428" y="34321"/>
                  </a:lnTo>
                  <a:cubicBezTo>
                    <a:pt x="9586" y="37146"/>
                    <a:pt x="4996" y="37146"/>
                    <a:pt x="2155" y="34321"/>
                  </a:cubicBezTo>
                  <a:cubicBezTo>
                    <a:pt x="-702" y="31488"/>
                    <a:pt x="-721" y="26875"/>
                    <a:pt x="2113" y="24018"/>
                  </a:cubicBezTo>
                  <a:cubicBezTo>
                    <a:pt x="2127" y="24004"/>
                    <a:pt x="2141" y="23989"/>
                    <a:pt x="2155" y="23976"/>
                  </a:cubicBezTo>
                  <a:lnTo>
                    <a:pt x="24012" y="2119"/>
                  </a:lnTo>
                  <a:cubicBezTo>
                    <a:pt x="26854" y="-706"/>
                    <a:pt x="31444" y="-706"/>
                    <a:pt x="34285" y="2119"/>
                  </a:cubicBezTo>
                  <a:lnTo>
                    <a:pt x="56142" y="23976"/>
                  </a:lnTo>
                  <a:cubicBezTo>
                    <a:pt x="58999" y="26809"/>
                    <a:pt x="59018" y="31422"/>
                    <a:pt x="56184" y="34279"/>
                  </a:cubicBezTo>
                  <a:cubicBezTo>
                    <a:pt x="54806" y="35669"/>
                    <a:pt x="52927" y="36446"/>
                    <a:pt x="50969" y="36434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18DF34DE-9908-48BD-BFB3-E878DF20309B}"/>
                </a:ext>
              </a:extLst>
            </p:cNvPr>
            <p:cNvSpPr/>
            <p:nvPr/>
          </p:nvSpPr>
          <p:spPr>
            <a:xfrm>
              <a:off x="2211164" y="4469148"/>
              <a:ext cx="178449" cy="87866"/>
            </a:xfrm>
            <a:custGeom>
              <a:avLst/>
              <a:gdLst>
                <a:gd name="connsiteX0" fmla="*/ 149357 w 178449"/>
                <a:gd name="connsiteY0" fmla="*/ 87648 h 87866"/>
                <a:gd name="connsiteX1" fmla="*/ 142071 w 178449"/>
                <a:gd name="connsiteY1" fmla="*/ 86628 h 87866"/>
                <a:gd name="connsiteX2" fmla="*/ 68267 w 178449"/>
                <a:gd name="connsiteY2" fmla="*/ 66811 h 87866"/>
                <a:gd name="connsiteX3" fmla="*/ 63437 w 178449"/>
                <a:gd name="connsiteY3" fmla="*/ 57709 h 87866"/>
                <a:gd name="connsiteX4" fmla="*/ 72056 w 178449"/>
                <a:gd name="connsiteY4" fmla="*/ 52749 h 87866"/>
                <a:gd name="connsiteX5" fmla="*/ 145569 w 178449"/>
                <a:gd name="connsiteY5" fmla="*/ 72566 h 87866"/>
                <a:gd name="connsiteX6" fmla="*/ 163419 w 178449"/>
                <a:gd name="connsiteY6" fmla="*/ 62293 h 87866"/>
                <a:gd name="connsiteX7" fmla="*/ 153146 w 178449"/>
                <a:gd name="connsiteY7" fmla="*/ 44443 h 87866"/>
                <a:gd name="connsiteX8" fmla="*/ 42403 w 178449"/>
                <a:gd name="connsiteY8" fmla="*/ 14572 h 87866"/>
                <a:gd name="connsiteX9" fmla="*/ 40509 w 178449"/>
                <a:gd name="connsiteY9" fmla="*/ 14572 h 87866"/>
                <a:gd name="connsiteX10" fmla="*/ 7286 w 178449"/>
                <a:gd name="connsiteY10" fmla="*/ 14572 h 87866"/>
                <a:gd name="connsiteX11" fmla="*/ 0 w 178449"/>
                <a:gd name="connsiteY11" fmla="*/ 7286 h 87866"/>
                <a:gd name="connsiteX12" fmla="*/ 7286 w 178449"/>
                <a:gd name="connsiteY12" fmla="*/ 1 h 87866"/>
                <a:gd name="connsiteX13" fmla="*/ 40509 w 178449"/>
                <a:gd name="connsiteY13" fmla="*/ 1 h 87866"/>
                <a:gd name="connsiteX14" fmla="*/ 46191 w 178449"/>
                <a:gd name="connsiteY14" fmla="*/ 729 h 87866"/>
                <a:gd name="connsiteX15" fmla="*/ 156934 w 178449"/>
                <a:gd name="connsiteY15" fmla="*/ 30601 h 87866"/>
                <a:gd name="connsiteX16" fmla="*/ 177424 w 178449"/>
                <a:gd name="connsiteY16" fmla="*/ 66360 h 87866"/>
                <a:gd name="connsiteX17" fmla="*/ 149649 w 178449"/>
                <a:gd name="connsiteY17" fmla="*/ 87866 h 8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8449" h="87866">
                  <a:moveTo>
                    <a:pt x="149357" y="87648"/>
                  </a:moveTo>
                  <a:cubicBezTo>
                    <a:pt x="146895" y="87611"/>
                    <a:pt x="144448" y="87269"/>
                    <a:pt x="142071" y="86628"/>
                  </a:cubicBezTo>
                  <a:lnTo>
                    <a:pt x="68267" y="66811"/>
                  </a:lnTo>
                  <a:cubicBezTo>
                    <a:pt x="64420" y="65631"/>
                    <a:pt x="62257" y="61557"/>
                    <a:pt x="63437" y="57709"/>
                  </a:cubicBezTo>
                  <a:cubicBezTo>
                    <a:pt x="64559" y="54047"/>
                    <a:pt x="68325" y="51880"/>
                    <a:pt x="72056" y="52749"/>
                  </a:cubicBezTo>
                  <a:lnTo>
                    <a:pt x="145569" y="72566"/>
                  </a:lnTo>
                  <a:cubicBezTo>
                    <a:pt x="153334" y="74654"/>
                    <a:pt x="161322" y="70056"/>
                    <a:pt x="163419" y="62293"/>
                  </a:cubicBezTo>
                  <a:cubicBezTo>
                    <a:pt x="165506" y="54528"/>
                    <a:pt x="160909" y="46540"/>
                    <a:pt x="153146" y="44443"/>
                  </a:cubicBezTo>
                  <a:lnTo>
                    <a:pt x="42403" y="14572"/>
                  </a:lnTo>
                  <a:cubicBezTo>
                    <a:pt x="41773" y="14501"/>
                    <a:pt x="41138" y="14501"/>
                    <a:pt x="40509" y="14572"/>
                  </a:cubicBezTo>
                  <a:lnTo>
                    <a:pt x="7286" y="14572"/>
                  </a:lnTo>
                  <a:cubicBezTo>
                    <a:pt x="3262" y="14572"/>
                    <a:pt x="0" y="11310"/>
                    <a:pt x="0" y="7286"/>
                  </a:cubicBezTo>
                  <a:cubicBezTo>
                    <a:pt x="0" y="3262"/>
                    <a:pt x="3262" y="1"/>
                    <a:pt x="7286" y="1"/>
                  </a:cubicBezTo>
                  <a:lnTo>
                    <a:pt x="40509" y="1"/>
                  </a:lnTo>
                  <a:cubicBezTo>
                    <a:pt x="42427" y="-13"/>
                    <a:pt x="44339" y="232"/>
                    <a:pt x="46191" y="729"/>
                  </a:cubicBezTo>
                  <a:lnTo>
                    <a:pt x="156934" y="30601"/>
                  </a:lnTo>
                  <a:cubicBezTo>
                    <a:pt x="172467" y="34818"/>
                    <a:pt x="181641" y="50828"/>
                    <a:pt x="177424" y="66360"/>
                  </a:cubicBezTo>
                  <a:cubicBezTo>
                    <a:pt x="174012" y="78930"/>
                    <a:pt x="162673" y="87710"/>
                    <a:pt x="149649" y="87866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15F820AD-D98A-400D-A410-A38BF0308332}"/>
                </a:ext>
              </a:extLst>
            </p:cNvPr>
            <p:cNvSpPr/>
            <p:nvPr/>
          </p:nvSpPr>
          <p:spPr>
            <a:xfrm>
              <a:off x="2211164" y="4514885"/>
              <a:ext cx="303763" cy="92255"/>
            </a:xfrm>
            <a:custGeom>
              <a:avLst/>
              <a:gdLst>
                <a:gd name="connsiteX0" fmla="*/ 137190 w 303763"/>
                <a:gd name="connsiteY0" fmla="*/ 92255 h 92255"/>
                <a:gd name="connsiteX1" fmla="*/ 131143 w 303763"/>
                <a:gd name="connsiteY1" fmla="*/ 91381 h 92255"/>
                <a:gd name="connsiteX2" fmla="*/ 35044 w 303763"/>
                <a:gd name="connsiteY2" fmla="*/ 63914 h 92255"/>
                <a:gd name="connsiteX3" fmla="*/ 33004 w 303763"/>
                <a:gd name="connsiteY3" fmla="*/ 63914 h 92255"/>
                <a:gd name="connsiteX4" fmla="*/ 7286 w 303763"/>
                <a:gd name="connsiteY4" fmla="*/ 63914 h 92255"/>
                <a:gd name="connsiteX5" fmla="*/ 0 w 303763"/>
                <a:gd name="connsiteY5" fmla="*/ 56628 h 92255"/>
                <a:gd name="connsiteX6" fmla="*/ 7286 w 303763"/>
                <a:gd name="connsiteY6" fmla="*/ 49342 h 92255"/>
                <a:gd name="connsiteX7" fmla="*/ 33004 w 303763"/>
                <a:gd name="connsiteY7" fmla="*/ 49342 h 92255"/>
                <a:gd name="connsiteX8" fmla="*/ 38979 w 303763"/>
                <a:gd name="connsiteY8" fmla="*/ 50144 h 92255"/>
                <a:gd name="connsiteX9" fmla="*/ 135150 w 303763"/>
                <a:gd name="connsiteY9" fmla="*/ 77611 h 92255"/>
                <a:gd name="connsiteX10" fmla="*/ 139084 w 303763"/>
                <a:gd name="connsiteY10" fmla="*/ 77611 h 92255"/>
                <a:gd name="connsiteX11" fmla="*/ 279990 w 303763"/>
                <a:gd name="connsiteY11" fmla="*/ 39798 h 92255"/>
                <a:gd name="connsiteX12" fmla="*/ 289461 w 303763"/>
                <a:gd name="connsiteY12" fmla="*/ 27849 h 92255"/>
                <a:gd name="connsiteX13" fmla="*/ 285454 w 303763"/>
                <a:gd name="connsiteY13" fmla="*/ 18232 h 92255"/>
                <a:gd name="connsiteX14" fmla="*/ 275546 w 303763"/>
                <a:gd name="connsiteY14" fmla="*/ 14808 h 92255"/>
                <a:gd name="connsiteX15" fmla="*/ 175586 w 303763"/>
                <a:gd name="connsiteY15" fmla="*/ 23769 h 92255"/>
                <a:gd name="connsiteX16" fmla="*/ 167644 w 303763"/>
                <a:gd name="connsiteY16" fmla="*/ 17139 h 92255"/>
                <a:gd name="connsiteX17" fmla="*/ 174274 w 303763"/>
                <a:gd name="connsiteY17" fmla="*/ 9198 h 92255"/>
                <a:gd name="connsiteX18" fmla="*/ 274234 w 303763"/>
                <a:gd name="connsiteY18" fmla="*/ 91 h 92255"/>
                <a:gd name="connsiteX19" fmla="*/ 303674 w 303763"/>
                <a:gd name="connsiteY19" fmla="*/ 25116 h 92255"/>
                <a:gd name="connsiteX20" fmla="*/ 283779 w 303763"/>
                <a:gd name="connsiteY20" fmla="*/ 53641 h 92255"/>
                <a:gd name="connsiteX21" fmla="*/ 142800 w 303763"/>
                <a:gd name="connsiteY21" fmla="*/ 91526 h 92255"/>
                <a:gd name="connsiteX22" fmla="*/ 137190 w 303763"/>
                <a:gd name="connsiteY22" fmla="*/ 92255 h 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3763" h="92255">
                  <a:moveTo>
                    <a:pt x="137190" y="92255"/>
                  </a:moveTo>
                  <a:cubicBezTo>
                    <a:pt x="135143" y="92256"/>
                    <a:pt x="133106" y="91961"/>
                    <a:pt x="131143" y="91381"/>
                  </a:cubicBezTo>
                  <a:lnTo>
                    <a:pt x="35044" y="63914"/>
                  </a:lnTo>
                  <a:cubicBezTo>
                    <a:pt x="34367" y="63839"/>
                    <a:pt x="33682" y="63839"/>
                    <a:pt x="33004" y="63914"/>
                  </a:cubicBezTo>
                  <a:lnTo>
                    <a:pt x="7286" y="63914"/>
                  </a:lnTo>
                  <a:cubicBezTo>
                    <a:pt x="3262" y="63914"/>
                    <a:pt x="0" y="60652"/>
                    <a:pt x="0" y="56628"/>
                  </a:cubicBezTo>
                  <a:cubicBezTo>
                    <a:pt x="0" y="52604"/>
                    <a:pt x="3262" y="49342"/>
                    <a:pt x="7286" y="49342"/>
                  </a:cubicBezTo>
                  <a:lnTo>
                    <a:pt x="33004" y="49342"/>
                  </a:lnTo>
                  <a:cubicBezTo>
                    <a:pt x="35025" y="49312"/>
                    <a:pt x="37038" y="49582"/>
                    <a:pt x="38979" y="50144"/>
                  </a:cubicBezTo>
                  <a:lnTo>
                    <a:pt x="135150" y="77611"/>
                  </a:lnTo>
                  <a:cubicBezTo>
                    <a:pt x="136441" y="77938"/>
                    <a:pt x="137793" y="77938"/>
                    <a:pt x="139084" y="77611"/>
                  </a:cubicBezTo>
                  <a:lnTo>
                    <a:pt x="279990" y="39798"/>
                  </a:lnTo>
                  <a:cubicBezTo>
                    <a:pt x="285430" y="38328"/>
                    <a:pt x="289272" y="33480"/>
                    <a:pt x="289461" y="27849"/>
                  </a:cubicBezTo>
                  <a:cubicBezTo>
                    <a:pt x="289585" y="24214"/>
                    <a:pt x="288122" y="20704"/>
                    <a:pt x="285454" y="18232"/>
                  </a:cubicBezTo>
                  <a:cubicBezTo>
                    <a:pt x="282790" y="15731"/>
                    <a:pt x="279186" y="14485"/>
                    <a:pt x="275546" y="14808"/>
                  </a:cubicBezTo>
                  <a:lnTo>
                    <a:pt x="175586" y="23769"/>
                  </a:lnTo>
                  <a:cubicBezTo>
                    <a:pt x="171562" y="24131"/>
                    <a:pt x="168006" y="21163"/>
                    <a:pt x="167644" y="17139"/>
                  </a:cubicBezTo>
                  <a:cubicBezTo>
                    <a:pt x="167282" y="13115"/>
                    <a:pt x="170250" y="9560"/>
                    <a:pt x="174274" y="9198"/>
                  </a:cubicBezTo>
                  <a:lnTo>
                    <a:pt x="274234" y="91"/>
                  </a:lnTo>
                  <a:cubicBezTo>
                    <a:pt x="289274" y="-1128"/>
                    <a:pt x="302455" y="10076"/>
                    <a:pt x="303674" y="25116"/>
                  </a:cubicBezTo>
                  <a:cubicBezTo>
                    <a:pt x="304732" y="38162"/>
                    <a:pt x="296387" y="50125"/>
                    <a:pt x="283779" y="53641"/>
                  </a:cubicBezTo>
                  <a:lnTo>
                    <a:pt x="142800" y="91526"/>
                  </a:lnTo>
                  <a:cubicBezTo>
                    <a:pt x="140972" y="92023"/>
                    <a:pt x="139084" y="92268"/>
                    <a:pt x="137190" y="92255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6849B996-46C6-4B74-B73C-E1D70EC6FBF0}"/>
                </a:ext>
              </a:extLst>
            </p:cNvPr>
            <p:cNvSpPr/>
            <p:nvPr/>
          </p:nvSpPr>
          <p:spPr>
            <a:xfrm>
              <a:off x="2158780" y="4454723"/>
              <a:ext cx="65571" cy="139521"/>
            </a:xfrm>
            <a:custGeom>
              <a:avLst/>
              <a:gdLst>
                <a:gd name="connsiteX0" fmla="*/ 42694 w 65571"/>
                <a:gd name="connsiteY0" fmla="*/ 139521 h 139521"/>
                <a:gd name="connsiteX1" fmla="*/ 22950 w 65571"/>
                <a:gd name="connsiteY1" fmla="*/ 139521 h 139521"/>
                <a:gd name="connsiteX2" fmla="*/ 0 w 65571"/>
                <a:gd name="connsiteY2" fmla="*/ 116571 h 139521"/>
                <a:gd name="connsiteX3" fmla="*/ 0 w 65571"/>
                <a:gd name="connsiteY3" fmla="*/ 22877 h 139521"/>
                <a:gd name="connsiteX4" fmla="*/ 22950 w 65571"/>
                <a:gd name="connsiteY4" fmla="*/ 0 h 139521"/>
                <a:gd name="connsiteX5" fmla="*/ 42694 w 65571"/>
                <a:gd name="connsiteY5" fmla="*/ 0 h 139521"/>
                <a:gd name="connsiteX6" fmla="*/ 65571 w 65571"/>
                <a:gd name="connsiteY6" fmla="*/ 22877 h 139521"/>
                <a:gd name="connsiteX7" fmla="*/ 65571 w 65571"/>
                <a:gd name="connsiteY7" fmla="*/ 62511 h 139521"/>
                <a:gd name="connsiteX8" fmla="*/ 58286 w 65571"/>
                <a:gd name="connsiteY8" fmla="*/ 69797 h 139521"/>
                <a:gd name="connsiteX9" fmla="*/ 51000 w 65571"/>
                <a:gd name="connsiteY9" fmla="*/ 62511 h 139521"/>
                <a:gd name="connsiteX10" fmla="*/ 51000 w 65571"/>
                <a:gd name="connsiteY10" fmla="*/ 22877 h 139521"/>
                <a:gd name="connsiteX11" fmla="*/ 42694 w 65571"/>
                <a:gd name="connsiteY11" fmla="*/ 14571 h 139521"/>
                <a:gd name="connsiteX12" fmla="*/ 22950 w 65571"/>
                <a:gd name="connsiteY12" fmla="*/ 14571 h 139521"/>
                <a:gd name="connsiteX13" fmla="*/ 14571 w 65571"/>
                <a:gd name="connsiteY13" fmla="*/ 22877 h 139521"/>
                <a:gd name="connsiteX14" fmla="*/ 14571 w 65571"/>
                <a:gd name="connsiteY14" fmla="*/ 116571 h 139521"/>
                <a:gd name="connsiteX15" fmla="*/ 22950 w 65571"/>
                <a:gd name="connsiteY15" fmla="*/ 124950 h 139521"/>
                <a:gd name="connsiteX16" fmla="*/ 42694 w 65571"/>
                <a:gd name="connsiteY16" fmla="*/ 124950 h 139521"/>
                <a:gd name="connsiteX17" fmla="*/ 51000 w 65571"/>
                <a:gd name="connsiteY17" fmla="*/ 116571 h 139521"/>
                <a:gd name="connsiteX18" fmla="*/ 51000 w 65571"/>
                <a:gd name="connsiteY18" fmla="*/ 106299 h 139521"/>
                <a:gd name="connsiteX19" fmla="*/ 58286 w 65571"/>
                <a:gd name="connsiteY19" fmla="*/ 99013 h 139521"/>
                <a:gd name="connsiteX20" fmla="*/ 65571 w 65571"/>
                <a:gd name="connsiteY20" fmla="*/ 106299 h 139521"/>
                <a:gd name="connsiteX21" fmla="*/ 65571 w 65571"/>
                <a:gd name="connsiteY21" fmla="*/ 116571 h 139521"/>
                <a:gd name="connsiteX22" fmla="*/ 42694 w 65571"/>
                <a:gd name="connsiteY22" fmla="*/ 139521 h 13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571" h="139521">
                  <a:moveTo>
                    <a:pt x="42694" y="139521"/>
                  </a:moveTo>
                  <a:lnTo>
                    <a:pt x="22950" y="139521"/>
                  </a:lnTo>
                  <a:cubicBezTo>
                    <a:pt x="10292" y="139481"/>
                    <a:pt x="40" y="129230"/>
                    <a:pt x="0" y="116571"/>
                  </a:cubicBezTo>
                  <a:lnTo>
                    <a:pt x="0" y="22877"/>
                  </a:lnTo>
                  <a:cubicBezTo>
                    <a:pt x="40" y="10231"/>
                    <a:pt x="10303" y="0"/>
                    <a:pt x="22950" y="0"/>
                  </a:cubicBezTo>
                  <a:lnTo>
                    <a:pt x="42694" y="0"/>
                  </a:lnTo>
                  <a:cubicBezTo>
                    <a:pt x="55312" y="40"/>
                    <a:pt x="65531" y="10259"/>
                    <a:pt x="65571" y="22877"/>
                  </a:cubicBezTo>
                  <a:lnTo>
                    <a:pt x="65571" y="62511"/>
                  </a:lnTo>
                  <a:cubicBezTo>
                    <a:pt x="65571" y="66535"/>
                    <a:pt x="62310" y="69797"/>
                    <a:pt x="58286" y="69797"/>
                  </a:cubicBezTo>
                  <a:cubicBezTo>
                    <a:pt x="54262" y="69797"/>
                    <a:pt x="51000" y="66535"/>
                    <a:pt x="51000" y="62511"/>
                  </a:cubicBezTo>
                  <a:lnTo>
                    <a:pt x="51000" y="22877"/>
                  </a:lnTo>
                  <a:cubicBezTo>
                    <a:pt x="51000" y="18290"/>
                    <a:pt x="47281" y="14571"/>
                    <a:pt x="42694" y="14571"/>
                  </a:cubicBezTo>
                  <a:lnTo>
                    <a:pt x="22950" y="14571"/>
                  </a:lnTo>
                  <a:cubicBezTo>
                    <a:pt x="18351" y="14571"/>
                    <a:pt x="14611" y="18278"/>
                    <a:pt x="14571" y="22877"/>
                  </a:cubicBezTo>
                  <a:lnTo>
                    <a:pt x="14571" y="116571"/>
                  </a:lnTo>
                  <a:cubicBezTo>
                    <a:pt x="14611" y="121183"/>
                    <a:pt x="18339" y="124911"/>
                    <a:pt x="22950" y="124950"/>
                  </a:cubicBezTo>
                  <a:lnTo>
                    <a:pt x="42694" y="124950"/>
                  </a:lnTo>
                  <a:cubicBezTo>
                    <a:pt x="47293" y="124910"/>
                    <a:pt x="51000" y="121170"/>
                    <a:pt x="51000" y="116571"/>
                  </a:cubicBezTo>
                  <a:lnTo>
                    <a:pt x="51000" y="106299"/>
                  </a:lnTo>
                  <a:cubicBezTo>
                    <a:pt x="51000" y="102275"/>
                    <a:pt x="54262" y="99013"/>
                    <a:pt x="58286" y="99013"/>
                  </a:cubicBezTo>
                  <a:cubicBezTo>
                    <a:pt x="62310" y="99013"/>
                    <a:pt x="65571" y="102275"/>
                    <a:pt x="65571" y="106299"/>
                  </a:cubicBezTo>
                  <a:lnTo>
                    <a:pt x="65571" y="116571"/>
                  </a:lnTo>
                  <a:cubicBezTo>
                    <a:pt x="65571" y="129218"/>
                    <a:pt x="55341" y="139481"/>
                    <a:pt x="42694" y="139521"/>
                  </a:cubicBezTo>
                  <a:close/>
                </a:path>
              </a:pathLst>
            </a:custGeom>
            <a:solidFill>
              <a:srgbClr val="FFFFFF"/>
            </a:solidFill>
            <a:ln w="725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09673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Прямоугольник: скругленные углы 89">
            <a:extLst>
              <a:ext uri="{FF2B5EF4-FFF2-40B4-BE49-F238E27FC236}">
                <a16:creationId xmlns:a16="http://schemas.microsoft.com/office/drawing/2014/main" id="{13762751-2C60-4BC5-84F2-861D0E7BB52E}"/>
              </a:ext>
            </a:extLst>
          </p:cNvPr>
          <p:cNvSpPr/>
          <p:nvPr/>
        </p:nvSpPr>
        <p:spPr>
          <a:xfrm>
            <a:off x="401217" y="2517177"/>
            <a:ext cx="2508207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solidFill>
              <a:srgbClr val="1A4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Госструктуры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60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Двуглавый орёл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Сертификат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7444DC-B0FC-314C-AB96-CF7188C5D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234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B05DB3-E312-854B-9C7B-F95D68853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1654" y="1722495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4FB5CE-D980-F640-ABEF-FC872B74F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34" y="2687844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5F9A052-A840-B24C-A097-BD8D92BC6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21654" y="2687844"/>
            <a:ext cx="609600" cy="60960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A3B41B6-7065-4B49-964B-B4CC3376B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0234" y="3650793"/>
            <a:ext cx="609600" cy="609600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68724F5A-9527-4B34-9730-68D779D246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1654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08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Прямоугольник: скругленные углы 151">
            <a:extLst>
              <a:ext uri="{FF2B5EF4-FFF2-40B4-BE49-F238E27FC236}">
                <a16:creationId xmlns:a16="http://schemas.microsoft.com/office/drawing/2014/main" id="{C646A1B4-A360-4F6E-B792-24D8EAE3E50D}"/>
              </a:ext>
            </a:extLst>
          </p:cNvPr>
          <p:cNvSpPr/>
          <p:nvPr/>
        </p:nvSpPr>
        <p:spPr>
          <a:xfrm>
            <a:off x="401216" y="2507652"/>
            <a:ext cx="5355343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Животные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61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417380" y="1209675"/>
            <a:ext cx="99530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Корова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(бык)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Кот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218133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Собака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Птичка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E86353-5328-AD41-B016-88ACCB294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952" y="1712970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5B13E4-2D4C-9E40-A486-CDCEE22A86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9016" y="1712970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21AB14-28B8-BD42-81DB-2742A09E45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64080" y="1712970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803CF5-4B7B-564A-ABF2-1F1262ACC4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89145" y="1712970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8E2A741-F44B-414E-892F-64757A1868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3952" y="3641268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4C78CBD-039B-E04B-B004-A455DD2BA0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39016" y="3641268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C4FD78-1D41-CA41-A42D-91DE48D3ED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64080" y="3641268"/>
            <a:ext cx="609600" cy="6096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D0B55E-0C73-B74C-B502-4553CF1C88A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889145" y="3641268"/>
            <a:ext cx="609600" cy="609600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D0B9A564-638B-4C19-B59E-ED463C3213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3952" y="2678319"/>
            <a:ext cx="609600" cy="609600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A94066F9-B195-457A-8B66-5464B10856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39016" y="2678319"/>
            <a:ext cx="609600" cy="609600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0BB2BB2-C18F-4280-8CD3-9DC5F17B2A6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464080" y="2678319"/>
            <a:ext cx="609600" cy="60960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C23DF339-974D-4E99-A3A1-911F18CD1FF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4889145" y="267831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1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Прямоугольник: скругленные углы 346">
            <a:extLst>
              <a:ext uri="{FF2B5EF4-FFF2-40B4-BE49-F238E27FC236}">
                <a16:creationId xmlns:a16="http://schemas.microsoft.com/office/drawing/2014/main" id="{40967F70-5A4F-4020-8A3B-0582910C0D91}"/>
              </a:ext>
            </a:extLst>
          </p:cNvPr>
          <p:cNvSpPr/>
          <p:nvPr/>
        </p:nvSpPr>
        <p:spPr>
          <a:xfrm>
            <a:off x="401216" y="2517177"/>
            <a:ext cx="10987508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Документы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7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Чек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Чек с лупой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Портфель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Портфель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процентами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Планшетка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документом</a:t>
            </a:r>
          </a:p>
        </p:txBody>
      </p:sp>
      <p:sp>
        <p:nvSpPr>
          <p:cNvPr id="370" name="object 9">
            <a:extLst>
              <a:ext uri="{FF2B5EF4-FFF2-40B4-BE49-F238E27FC236}">
                <a16:creationId xmlns:a16="http://schemas.microsoft.com/office/drawing/2014/main" id="{0C44E78B-8E03-034C-8D95-93FCE310E8F2}"/>
              </a:ext>
            </a:extLst>
          </p:cNvPr>
          <p:cNvSpPr txBox="1"/>
          <p:nvPr/>
        </p:nvSpPr>
        <p:spPr>
          <a:xfrm>
            <a:off x="8915400" y="1209675"/>
            <a:ext cx="11077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>
                <a:solidFill>
                  <a:srgbClr val="1D1D1B"/>
                </a:solidFill>
                <a:latin typeface="Cera CY" pitchFamily="2" charset="0"/>
                <a:cs typeface="Bliss Pro Light"/>
              </a:rPr>
              <a:t>с </a:t>
            </a: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шестеренкой</a:t>
            </a:r>
            <a:endParaRPr lang="ru-RU" sz="1000">
              <a:latin typeface="Cera CY" pitchFamily="2" charset="0"/>
              <a:cs typeface="Bliss Pro Light"/>
            </a:endParaRPr>
          </a:p>
        </p:txBody>
      </p:sp>
      <p:sp>
        <p:nvSpPr>
          <p:cNvPr id="371" name="object 9">
            <a:extLst>
              <a:ext uri="{FF2B5EF4-FFF2-40B4-BE49-F238E27FC236}">
                <a16:creationId xmlns:a16="http://schemas.microsoft.com/office/drawing/2014/main" id="{39925CE2-D7FB-744E-84FB-8D31C77CE9DC}"/>
              </a:ext>
            </a:extLst>
          </p:cNvPr>
          <p:cNvSpPr txBox="1"/>
          <p:nvPr/>
        </p:nvSpPr>
        <p:spPr>
          <a:xfrm>
            <a:off x="10549319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Паспорт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272173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Папка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E0AB9F-C95F-A842-975A-DF9ECC063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732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B60504-2AD0-AE44-BE66-C2A39BD9CA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1267" y="1722495"/>
            <a:ext cx="609600" cy="6096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E2A7244-C5DC-4241-A692-626C044E20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4744" y="1722495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4466071-D143-C442-9FA7-31A9A0CF14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85937" y="1722495"/>
            <a:ext cx="609600" cy="6096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A0A96DA-0389-E04D-B9B6-42DF3294B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59472" y="1722495"/>
            <a:ext cx="6096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7F2B70A-D887-DC49-949F-863EB16DC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2000" y="1722495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FFDC725-064B-0046-8413-12A25F11FA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7732" y="2687844"/>
            <a:ext cx="609600" cy="6096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AD7B0DD-83E9-154B-81FA-A93D5460D2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1267" y="2687844"/>
            <a:ext cx="609600" cy="6096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D51EBB7-BC57-524F-8D64-6DE5779EE5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4744" y="2687844"/>
            <a:ext cx="6096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C77E5E1-8A35-6E42-AF83-BEF80CB97B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85937" y="2687844"/>
            <a:ext cx="6096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4B51A8-DF0C-9745-9E81-9E45A88763C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59472" y="2687844"/>
            <a:ext cx="609600" cy="60960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1B640AE-00DE-584F-B237-75F8B6A5C7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2000" y="2687844"/>
            <a:ext cx="609600" cy="609600"/>
          </a:xfrm>
          <a:prstGeom prst="rect">
            <a:avLst/>
          </a:prstGeom>
        </p:spPr>
      </p:pic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E29F371-1F6B-435C-A1BC-8D9BE87B4D3A}"/>
              </a:ext>
            </a:extLst>
          </p:cNvPr>
          <p:cNvGrpSpPr/>
          <p:nvPr/>
        </p:nvGrpSpPr>
        <p:grpSpPr>
          <a:xfrm>
            <a:off x="10594200" y="1722495"/>
            <a:ext cx="609600" cy="3367295"/>
            <a:chOff x="2037686" y="1893945"/>
            <a:chExt cx="609600" cy="3367295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8A853966-E4AF-4941-8505-A4FDA8004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37686" y="1893945"/>
              <a:ext cx="609600" cy="609600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8ED31BE-5477-BC4C-87DD-1A60AB1C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37686" y="2859294"/>
              <a:ext cx="609600" cy="609600"/>
            </a:xfrm>
            <a:prstGeom prst="rect">
              <a:avLst/>
            </a:prstGeom>
          </p:spPr>
        </p:pic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C8A58EF0-8D6A-440B-AE7C-29AEEA933A8E}"/>
                </a:ext>
              </a:extLst>
            </p:cNvPr>
            <p:cNvGrpSpPr/>
            <p:nvPr/>
          </p:nvGrpSpPr>
          <p:grpSpPr>
            <a:xfrm>
              <a:off x="2207650" y="4891991"/>
              <a:ext cx="262499" cy="369249"/>
              <a:chOff x="2207650" y="4229288"/>
              <a:chExt cx="262499" cy="369249"/>
            </a:xfrm>
          </p:grpSpPr>
          <p:sp>
            <p:nvSpPr>
              <p:cNvPr id="199" name="Полилиния: фигура 198">
                <a:extLst>
                  <a:ext uri="{FF2B5EF4-FFF2-40B4-BE49-F238E27FC236}">
                    <a16:creationId xmlns:a16="http://schemas.microsoft.com/office/drawing/2014/main" id="{35F487CA-2498-43A9-8D92-30D078178C36}"/>
                  </a:ext>
                </a:extLst>
              </p:cNvPr>
              <p:cNvSpPr/>
              <p:nvPr/>
            </p:nvSpPr>
            <p:spPr>
              <a:xfrm>
                <a:off x="2207864" y="4278403"/>
                <a:ext cx="262285" cy="320134"/>
              </a:xfrm>
              <a:custGeom>
                <a:avLst/>
                <a:gdLst>
                  <a:gd name="connsiteX0" fmla="*/ 240429 w 262285"/>
                  <a:gd name="connsiteY0" fmla="*/ 320134 h 320134"/>
                  <a:gd name="connsiteX1" fmla="*/ 7286 w 262285"/>
                  <a:gd name="connsiteY1" fmla="*/ 320134 h 320134"/>
                  <a:gd name="connsiteX2" fmla="*/ 0 w 262285"/>
                  <a:gd name="connsiteY2" fmla="*/ 312849 h 320134"/>
                  <a:gd name="connsiteX3" fmla="*/ 0 w 262285"/>
                  <a:gd name="connsiteY3" fmla="*/ 7286 h 320134"/>
                  <a:gd name="connsiteX4" fmla="*/ 7286 w 262285"/>
                  <a:gd name="connsiteY4" fmla="*/ 0 h 320134"/>
                  <a:gd name="connsiteX5" fmla="*/ 240429 w 262285"/>
                  <a:gd name="connsiteY5" fmla="*/ 0 h 320134"/>
                  <a:gd name="connsiteX6" fmla="*/ 262286 w 262285"/>
                  <a:gd name="connsiteY6" fmla="*/ 21857 h 320134"/>
                  <a:gd name="connsiteX7" fmla="*/ 262286 w 262285"/>
                  <a:gd name="connsiteY7" fmla="*/ 298277 h 320134"/>
                  <a:gd name="connsiteX8" fmla="*/ 240429 w 262285"/>
                  <a:gd name="connsiteY8" fmla="*/ 320134 h 320134"/>
                  <a:gd name="connsiteX9" fmla="*/ 14571 w 262285"/>
                  <a:gd name="connsiteY9" fmla="*/ 305563 h 320134"/>
                  <a:gd name="connsiteX10" fmla="*/ 240429 w 262285"/>
                  <a:gd name="connsiteY10" fmla="*/ 305563 h 320134"/>
                  <a:gd name="connsiteX11" fmla="*/ 247714 w 262285"/>
                  <a:gd name="connsiteY11" fmla="*/ 298277 h 320134"/>
                  <a:gd name="connsiteX12" fmla="*/ 247714 w 262285"/>
                  <a:gd name="connsiteY12" fmla="*/ 21857 h 320134"/>
                  <a:gd name="connsiteX13" fmla="*/ 240429 w 262285"/>
                  <a:gd name="connsiteY13" fmla="*/ 14571 h 320134"/>
                  <a:gd name="connsiteX14" fmla="*/ 14571 w 262285"/>
                  <a:gd name="connsiteY14" fmla="*/ 14571 h 32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2285" h="320134">
                    <a:moveTo>
                      <a:pt x="240429" y="320134"/>
                    </a:moveTo>
                    <a:lnTo>
                      <a:pt x="7286" y="320134"/>
                    </a:lnTo>
                    <a:cubicBezTo>
                      <a:pt x="3262" y="320134"/>
                      <a:pt x="0" y="316873"/>
                      <a:pt x="0" y="31284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lnTo>
                      <a:pt x="240429" y="0"/>
                    </a:lnTo>
                    <a:cubicBezTo>
                      <a:pt x="252500" y="0"/>
                      <a:pt x="262286" y="9785"/>
                      <a:pt x="262286" y="21857"/>
                    </a:cubicBezTo>
                    <a:lnTo>
                      <a:pt x="262286" y="298277"/>
                    </a:lnTo>
                    <a:cubicBezTo>
                      <a:pt x="262286" y="310349"/>
                      <a:pt x="252500" y="320134"/>
                      <a:pt x="240429" y="320134"/>
                    </a:cubicBezTo>
                    <a:close/>
                    <a:moveTo>
                      <a:pt x="14571" y="305563"/>
                    </a:moveTo>
                    <a:lnTo>
                      <a:pt x="240429" y="305563"/>
                    </a:lnTo>
                    <a:cubicBezTo>
                      <a:pt x="244452" y="305563"/>
                      <a:pt x="247714" y="302301"/>
                      <a:pt x="247714" y="298277"/>
                    </a:cubicBezTo>
                    <a:lnTo>
                      <a:pt x="247714" y="21857"/>
                    </a:lnTo>
                    <a:cubicBezTo>
                      <a:pt x="247714" y="17833"/>
                      <a:pt x="244452" y="14571"/>
                      <a:pt x="240429" y="14571"/>
                    </a:cubicBezTo>
                    <a:lnTo>
                      <a:pt x="14571" y="14571"/>
                    </a:ln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Полилиния: фигура 199">
                <a:extLst>
                  <a:ext uri="{FF2B5EF4-FFF2-40B4-BE49-F238E27FC236}">
                    <a16:creationId xmlns:a16="http://schemas.microsoft.com/office/drawing/2014/main" id="{BEF8E642-C872-42C1-BC8B-65EFCE074ED0}"/>
                  </a:ext>
                </a:extLst>
              </p:cNvPr>
              <p:cNvSpPr/>
              <p:nvPr/>
            </p:nvSpPr>
            <p:spPr>
              <a:xfrm>
                <a:off x="2310845" y="4451218"/>
                <a:ext cx="35656" cy="46049"/>
              </a:xfrm>
              <a:custGeom>
                <a:avLst/>
                <a:gdLst>
                  <a:gd name="connsiteX0" fmla="*/ 28161 w 35656"/>
                  <a:gd name="connsiteY0" fmla="*/ 46047 h 46049"/>
                  <a:gd name="connsiteX1" fmla="*/ 22114 w 35656"/>
                  <a:gd name="connsiteY1" fmla="*/ 42769 h 46049"/>
                  <a:gd name="connsiteX2" fmla="*/ 1204 w 35656"/>
                  <a:gd name="connsiteY2" fmla="*/ 11440 h 46049"/>
                  <a:gd name="connsiteX3" fmla="*/ 3353 w 35656"/>
                  <a:gd name="connsiteY3" fmla="*/ 1204 h 46049"/>
                  <a:gd name="connsiteX4" fmla="*/ 13590 w 35656"/>
                  <a:gd name="connsiteY4" fmla="*/ 3353 h 46049"/>
                  <a:gd name="connsiteX5" fmla="*/ 34427 w 35656"/>
                  <a:gd name="connsiteY5" fmla="*/ 34682 h 46049"/>
                  <a:gd name="connsiteX6" fmla="*/ 32419 w 35656"/>
                  <a:gd name="connsiteY6" fmla="*/ 44788 h 46049"/>
                  <a:gd name="connsiteX7" fmla="*/ 32387 w 35656"/>
                  <a:gd name="connsiteY7" fmla="*/ 44809 h 46049"/>
                  <a:gd name="connsiteX8" fmla="*/ 28161 w 35656"/>
                  <a:gd name="connsiteY8" fmla="*/ 46047 h 46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656" h="46049">
                    <a:moveTo>
                      <a:pt x="28161" y="46047"/>
                    </a:moveTo>
                    <a:cubicBezTo>
                      <a:pt x="25724" y="46035"/>
                      <a:pt x="23455" y="44805"/>
                      <a:pt x="22114" y="42769"/>
                    </a:cubicBezTo>
                    <a:lnTo>
                      <a:pt x="1204" y="11440"/>
                    </a:lnTo>
                    <a:cubicBezTo>
                      <a:pt x="-1029" y="8020"/>
                      <a:pt x="-67" y="3437"/>
                      <a:pt x="3353" y="1204"/>
                    </a:cubicBezTo>
                    <a:cubicBezTo>
                      <a:pt x="6773" y="-1029"/>
                      <a:pt x="11357" y="-67"/>
                      <a:pt x="13590" y="3353"/>
                    </a:cubicBezTo>
                    <a:lnTo>
                      <a:pt x="34427" y="34682"/>
                    </a:lnTo>
                    <a:cubicBezTo>
                      <a:pt x="36663" y="38027"/>
                      <a:pt x="35764" y="42552"/>
                      <a:pt x="32419" y="44788"/>
                    </a:cubicBezTo>
                    <a:cubicBezTo>
                      <a:pt x="32408" y="44795"/>
                      <a:pt x="32398" y="44802"/>
                      <a:pt x="32387" y="44809"/>
                    </a:cubicBezTo>
                    <a:cubicBezTo>
                      <a:pt x="31139" y="45648"/>
                      <a:pt x="29663" y="46080"/>
                      <a:pt x="28161" y="460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Полилиния: фигура 200">
                <a:extLst>
                  <a:ext uri="{FF2B5EF4-FFF2-40B4-BE49-F238E27FC236}">
                    <a16:creationId xmlns:a16="http://schemas.microsoft.com/office/drawing/2014/main" id="{CCCA0FEC-78C0-410B-AA01-1B7B44D902F3}"/>
                  </a:ext>
                </a:extLst>
              </p:cNvPr>
              <p:cNvSpPr/>
              <p:nvPr/>
            </p:nvSpPr>
            <p:spPr>
              <a:xfrm>
                <a:off x="2331730" y="4451309"/>
                <a:ext cx="35237" cy="45956"/>
              </a:xfrm>
              <a:custGeom>
                <a:avLst/>
                <a:gdLst>
                  <a:gd name="connsiteX0" fmla="*/ 7277 w 35237"/>
                  <a:gd name="connsiteY0" fmla="*/ 45956 h 45956"/>
                  <a:gd name="connsiteX1" fmla="*/ 3270 w 35237"/>
                  <a:gd name="connsiteY1" fmla="*/ 44718 h 45956"/>
                  <a:gd name="connsiteX2" fmla="*/ 1208 w 35237"/>
                  <a:gd name="connsiteY2" fmla="*/ 34623 h 45956"/>
                  <a:gd name="connsiteX3" fmla="*/ 1229 w 35237"/>
                  <a:gd name="connsiteY3" fmla="*/ 34591 h 45956"/>
                  <a:gd name="connsiteX4" fmla="*/ 21848 w 35237"/>
                  <a:gd name="connsiteY4" fmla="*/ 3262 h 45956"/>
                  <a:gd name="connsiteX5" fmla="*/ 31975 w 35237"/>
                  <a:gd name="connsiteY5" fmla="*/ 1222 h 45956"/>
                  <a:gd name="connsiteX6" fmla="*/ 34015 w 35237"/>
                  <a:gd name="connsiteY6" fmla="*/ 11349 h 45956"/>
                  <a:gd name="connsiteX7" fmla="*/ 13324 w 35237"/>
                  <a:gd name="connsiteY7" fmla="*/ 42751 h 45956"/>
                  <a:gd name="connsiteX8" fmla="*/ 7277 w 35237"/>
                  <a:gd name="connsiteY8" fmla="*/ 45956 h 4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7" h="45956">
                    <a:moveTo>
                      <a:pt x="7277" y="45956"/>
                    </a:moveTo>
                    <a:cubicBezTo>
                      <a:pt x="5849" y="45945"/>
                      <a:pt x="4455" y="45515"/>
                      <a:pt x="3270" y="44718"/>
                    </a:cubicBezTo>
                    <a:cubicBezTo>
                      <a:pt x="-88" y="42499"/>
                      <a:pt x="-1010" y="37979"/>
                      <a:pt x="1208" y="34623"/>
                    </a:cubicBezTo>
                    <a:cubicBezTo>
                      <a:pt x="1216" y="34612"/>
                      <a:pt x="1222" y="34602"/>
                      <a:pt x="1229" y="34591"/>
                    </a:cubicBezTo>
                    <a:lnTo>
                      <a:pt x="21848" y="3262"/>
                    </a:lnTo>
                    <a:cubicBezTo>
                      <a:pt x="24081" y="-98"/>
                      <a:pt x="28615" y="-1011"/>
                      <a:pt x="31975" y="1222"/>
                    </a:cubicBezTo>
                    <a:cubicBezTo>
                      <a:pt x="35335" y="3455"/>
                      <a:pt x="36248" y="7989"/>
                      <a:pt x="34015" y="11349"/>
                    </a:cubicBezTo>
                    <a:lnTo>
                      <a:pt x="13324" y="42751"/>
                    </a:lnTo>
                    <a:cubicBezTo>
                      <a:pt x="11966" y="44759"/>
                      <a:pt x="9700" y="45960"/>
                      <a:pt x="7277" y="45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Полилиния: фигура 201">
                <a:extLst>
                  <a:ext uri="{FF2B5EF4-FFF2-40B4-BE49-F238E27FC236}">
                    <a16:creationId xmlns:a16="http://schemas.microsoft.com/office/drawing/2014/main" id="{BCD7736A-EDF0-4AC9-B24F-E6D494A038DB}"/>
                  </a:ext>
                </a:extLst>
              </p:cNvPr>
              <p:cNvSpPr/>
              <p:nvPr/>
            </p:nvSpPr>
            <p:spPr>
              <a:xfrm>
                <a:off x="2284364" y="4374647"/>
                <a:ext cx="10928" cy="21857"/>
              </a:xfrm>
              <a:custGeom>
                <a:avLst/>
                <a:gdLst>
                  <a:gd name="connsiteX0" fmla="*/ 10929 w 10928"/>
                  <a:gd name="connsiteY0" fmla="*/ 21857 h 21857"/>
                  <a:gd name="connsiteX1" fmla="*/ 0 w 10928"/>
                  <a:gd name="connsiteY1" fmla="*/ 10929 h 21857"/>
                  <a:gd name="connsiteX2" fmla="*/ 10929 w 10928"/>
                  <a:gd name="connsiteY2" fmla="*/ 0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28" h="21857">
                    <a:moveTo>
                      <a:pt x="10929" y="21857"/>
                    </a:moveTo>
                    <a:cubicBezTo>
                      <a:pt x="4893" y="21857"/>
                      <a:pt x="0" y="16964"/>
                      <a:pt x="0" y="10929"/>
                    </a:cubicBezTo>
                    <a:cubicBezTo>
                      <a:pt x="0" y="4893"/>
                      <a:pt x="4893" y="0"/>
                      <a:pt x="109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Полилиния: фигура 202">
                <a:extLst>
                  <a:ext uri="{FF2B5EF4-FFF2-40B4-BE49-F238E27FC236}">
                    <a16:creationId xmlns:a16="http://schemas.microsoft.com/office/drawing/2014/main" id="{870C8C93-9A1C-4058-91F2-3088F5990ABD}"/>
                  </a:ext>
                </a:extLst>
              </p:cNvPr>
              <p:cNvSpPr/>
              <p:nvPr/>
            </p:nvSpPr>
            <p:spPr>
              <a:xfrm>
                <a:off x="2382721" y="4374647"/>
                <a:ext cx="10928" cy="21857"/>
              </a:xfrm>
              <a:custGeom>
                <a:avLst/>
                <a:gdLst>
                  <a:gd name="connsiteX0" fmla="*/ 0 w 10928"/>
                  <a:gd name="connsiteY0" fmla="*/ 21857 h 21857"/>
                  <a:gd name="connsiteX1" fmla="*/ 10929 w 10928"/>
                  <a:gd name="connsiteY1" fmla="*/ 10929 h 21857"/>
                  <a:gd name="connsiteX2" fmla="*/ 0 w 10928"/>
                  <a:gd name="connsiteY2" fmla="*/ 0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28" h="21857">
                    <a:moveTo>
                      <a:pt x="0" y="21857"/>
                    </a:moveTo>
                    <a:cubicBezTo>
                      <a:pt x="6035" y="21857"/>
                      <a:pt x="10929" y="16964"/>
                      <a:pt x="10929" y="10929"/>
                    </a:cubicBezTo>
                    <a:cubicBezTo>
                      <a:pt x="10929" y="4893"/>
                      <a:pt x="6035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Полилиния: фигура 203">
                <a:extLst>
                  <a:ext uri="{FF2B5EF4-FFF2-40B4-BE49-F238E27FC236}">
                    <a16:creationId xmlns:a16="http://schemas.microsoft.com/office/drawing/2014/main" id="{DEFEF30C-2647-40C5-A5B3-3434F8AC8345}"/>
                  </a:ext>
                </a:extLst>
              </p:cNvPr>
              <p:cNvSpPr/>
              <p:nvPr/>
            </p:nvSpPr>
            <p:spPr>
              <a:xfrm>
                <a:off x="2289974" y="4320878"/>
                <a:ext cx="98065" cy="118975"/>
              </a:xfrm>
              <a:custGeom>
                <a:avLst/>
                <a:gdLst>
                  <a:gd name="connsiteX0" fmla="*/ 49033 w 98065"/>
                  <a:gd name="connsiteY0" fmla="*/ 118976 h 118975"/>
                  <a:gd name="connsiteX1" fmla="*/ 0 w 98065"/>
                  <a:gd name="connsiteY1" fmla="*/ 49033 h 118975"/>
                  <a:gd name="connsiteX2" fmla="*/ 49033 w 98065"/>
                  <a:gd name="connsiteY2" fmla="*/ 0 h 118975"/>
                  <a:gd name="connsiteX3" fmla="*/ 98066 w 98065"/>
                  <a:gd name="connsiteY3" fmla="*/ 49033 h 118975"/>
                  <a:gd name="connsiteX4" fmla="*/ 49033 w 98065"/>
                  <a:gd name="connsiteY4" fmla="*/ 118976 h 118975"/>
                  <a:gd name="connsiteX5" fmla="*/ 49033 w 98065"/>
                  <a:gd name="connsiteY5" fmla="*/ 14571 h 118975"/>
                  <a:gd name="connsiteX6" fmla="*/ 14571 w 98065"/>
                  <a:gd name="connsiteY6" fmla="*/ 49178 h 118975"/>
                  <a:gd name="connsiteX7" fmla="*/ 14571 w 98065"/>
                  <a:gd name="connsiteY7" fmla="*/ 49324 h 118975"/>
                  <a:gd name="connsiteX8" fmla="*/ 49033 w 98065"/>
                  <a:gd name="connsiteY8" fmla="*/ 104696 h 118975"/>
                  <a:gd name="connsiteX9" fmla="*/ 83494 w 98065"/>
                  <a:gd name="connsiteY9" fmla="*/ 49324 h 118975"/>
                  <a:gd name="connsiteX10" fmla="*/ 49179 w 98065"/>
                  <a:gd name="connsiteY10" fmla="*/ 14572 h 118975"/>
                  <a:gd name="connsiteX11" fmla="*/ 49033 w 98065"/>
                  <a:gd name="connsiteY11" fmla="*/ 14571 h 11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8065" h="118975">
                    <a:moveTo>
                      <a:pt x="49033" y="118976"/>
                    </a:moveTo>
                    <a:cubicBezTo>
                      <a:pt x="19089" y="118976"/>
                      <a:pt x="0" y="73076"/>
                      <a:pt x="0" y="49033"/>
                    </a:cubicBezTo>
                    <a:cubicBezTo>
                      <a:pt x="0" y="21953"/>
                      <a:pt x="21953" y="0"/>
                      <a:pt x="49033" y="0"/>
                    </a:cubicBezTo>
                    <a:cubicBezTo>
                      <a:pt x="76113" y="0"/>
                      <a:pt x="98066" y="21953"/>
                      <a:pt x="98066" y="49033"/>
                    </a:cubicBezTo>
                    <a:cubicBezTo>
                      <a:pt x="98066" y="73076"/>
                      <a:pt x="78977" y="118976"/>
                      <a:pt x="49033" y="118976"/>
                    </a:cubicBezTo>
                    <a:close/>
                    <a:moveTo>
                      <a:pt x="49033" y="14571"/>
                    </a:moveTo>
                    <a:cubicBezTo>
                      <a:pt x="29960" y="14612"/>
                      <a:pt x="14531" y="30105"/>
                      <a:pt x="14571" y="49178"/>
                    </a:cubicBezTo>
                    <a:cubicBezTo>
                      <a:pt x="14571" y="49227"/>
                      <a:pt x="14571" y="49275"/>
                      <a:pt x="14571" y="49324"/>
                    </a:cubicBezTo>
                    <a:cubicBezTo>
                      <a:pt x="14571" y="69651"/>
                      <a:pt x="31620" y="104696"/>
                      <a:pt x="49033" y="104696"/>
                    </a:cubicBezTo>
                    <a:cubicBezTo>
                      <a:pt x="66446" y="104696"/>
                      <a:pt x="83494" y="69651"/>
                      <a:pt x="83494" y="49324"/>
                    </a:cubicBezTo>
                    <a:cubicBezTo>
                      <a:pt x="83615" y="30252"/>
                      <a:pt x="68252" y="14693"/>
                      <a:pt x="49179" y="14572"/>
                    </a:cubicBezTo>
                    <a:cubicBezTo>
                      <a:pt x="49130" y="14571"/>
                      <a:pt x="49082" y="14571"/>
                      <a:pt x="49033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Полилиния: фигура 204">
                <a:extLst>
                  <a:ext uri="{FF2B5EF4-FFF2-40B4-BE49-F238E27FC236}">
                    <a16:creationId xmlns:a16="http://schemas.microsoft.com/office/drawing/2014/main" id="{B1FC72E4-DAFD-4CBA-9F1F-31763376B991}"/>
                  </a:ext>
                </a:extLst>
              </p:cNvPr>
              <p:cNvSpPr/>
              <p:nvPr/>
            </p:nvSpPr>
            <p:spPr>
              <a:xfrm>
                <a:off x="2331691" y="4351959"/>
                <a:ext cx="56277" cy="27059"/>
              </a:xfrm>
              <a:custGeom>
                <a:avLst/>
                <a:gdLst>
                  <a:gd name="connsiteX0" fmla="*/ 36823 w 56277"/>
                  <a:gd name="connsiteY0" fmla="*/ 27060 h 27059"/>
                  <a:gd name="connsiteX1" fmla="*/ 2143 w 56277"/>
                  <a:gd name="connsiteY1" fmla="*/ 12488 h 27059"/>
                  <a:gd name="connsiteX2" fmla="*/ 2143 w 56277"/>
                  <a:gd name="connsiteY2" fmla="*/ 2143 h 27059"/>
                  <a:gd name="connsiteX3" fmla="*/ 12488 w 56277"/>
                  <a:gd name="connsiteY3" fmla="*/ 2143 h 27059"/>
                  <a:gd name="connsiteX4" fmla="*/ 46950 w 56277"/>
                  <a:gd name="connsiteY4" fmla="*/ 10958 h 27059"/>
                  <a:gd name="connsiteX5" fmla="*/ 55984 w 56277"/>
                  <a:gd name="connsiteY5" fmla="*/ 15913 h 27059"/>
                  <a:gd name="connsiteX6" fmla="*/ 51030 w 56277"/>
                  <a:gd name="connsiteY6" fmla="*/ 24947 h 27059"/>
                  <a:gd name="connsiteX7" fmla="*/ 36823 w 56277"/>
                  <a:gd name="connsiteY7" fmla="*/ 27060 h 27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77" h="27059">
                    <a:moveTo>
                      <a:pt x="36823" y="27060"/>
                    </a:moveTo>
                    <a:cubicBezTo>
                      <a:pt x="23788" y="26990"/>
                      <a:pt x="11315" y="21749"/>
                      <a:pt x="2143" y="12488"/>
                    </a:cubicBezTo>
                    <a:cubicBezTo>
                      <a:pt x="-714" y="9632"/>
                      <a:pt x="-714" y="4999"/>
                      <a:pt x="2143" y="2143"/>
                    </a:cubicBezTo>
                    <a:cubicBezTo>
                      <a:pt x="4999" y="-714"/>
                      <a:pt x="9632" y="-714"/>
                      <a:pt x="12488" y="2143"/>
                    </a:cubicBezTo>
                    <a:cubicBezTo>
                      <a:pt x="21454" y="11241"/>
                      <a:pt x="34716" y="14633"/>
                      <a:pt x="46950" y="10958"/>
                    </a:cubicBezTo>
                    <a:cubicBezTo>
                      <a:pt x="50813" y="9832"/>
                      <a:pt x="54858" y="12050"/>
                      <a:pt x="55984" y="15913"/>
                    </a:cubicBezTo>
                    <a:cubicBezTo>
                      <a:pt x="57110" y="19775"/>
                      <a:pt x="54893" y="23820"/>
                      <a:pt x="51030" y="24947"/>
                    </a:cubicBezTo>
                    <a:cubicBezTo>
                      <a:pt x="46417" y="26318"/>
                      <a:pt x="41634" y="27029"/>
                      <a:pt x="36823" y="270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Полилиния: фигура 205">
                <a:extLst>
                  <a:ext uri="{FF2B5EF4-FFF2-40B4-BE49-F238E27FC236}">
                    <a16:creationId xmlns:a16="http://schemas.microsoft.com/office/drawing/2014/main" id="{09630826-E3FE-4C6F-A604-40EFF2746F97}"/>
                  </a:ext>
                </a:extLst>
              </p:cNvPr>
              <p:cNvSpPr/>
              <p:nvPr/>
            </p:nvSpPr>
            <p:spPr>
              <a:xfrm>
                <a:off x="2316056" y="4352207"/>
                <a:ext cx="30235" cy="14571"/>
              </a:xfrm>
              <a:custGeom>
                <a:avLst/>
                <a:gdLst>
                  <a:gd name="connsiteX0" fmla="*/ 22950 w 30235"/>
                  <a:gd name="connsiteY0" fmla="*/ 14571 h 14571"/>
                  <a:gd name="connsiteX1" fmla="*/ 7286 w 30235"/>
                  <a:gd name="connsiteY1" fmla="*/ 14571 h 14571"/>
                  <a:gd name="connsiteX2" fmla="*/ 0 w 30235"/>
                  <a:gd name="connsiteY2" fmla="*/ 7286 h 14571"/>
                  <a:gd name="connsiteX3" fmla="*/ 7286 w 30235"/>
                  <a:gd name="connsiteY3" fmla="*/ 0 h 14571"/>
                  <a:gd name="connsiteX4" fmla="*/ 22950 w 30235"/>
                  <a:gd name="connsiteY4" fmla="*/ 0 h 14571"/>
                  <a:gd name="connsiteX5" fmla="*/ 30236 w 30235"/>
                  <a:gd name="connsiteY5" fmla="*/ 7286 h 14571"/>
                  <a:gd name="connsiteX6" fmla="*/ 22950 w 30235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235" h="14571">
                    <a:moveTo>
                      <a:pt x="22950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22950" y="0"/>
                    </a:lnTo>
                    <a:cubicBezTo>
                      <a:pt x="26974" y="0"/>
                      <a:pt x="30236" y="3262"/>
                      <a:pt x="30236" y="7286"/>
                    </a:cubicBezTo>
                    <a:cubicBezTo>
                      <a:pt x="30236" y="11310"/>
                      <a:pt x="26974" y="14571"/>
                      <a:pt x="2295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Полилиния: фигура 206">
                <a:extLst>
                  <a:ext uri="{FF2B5EF4-FFF2-40B4-BE49-F238E27FC236}">
                    <a16:creationId xmlns:a16="http://schemas.microsoft.com/office/drawing/2014/main" id="{7F6F4BBB-9706-4497-83A4-15081C66CF1B}"/>
                  </a:ext>
                </a:extLst>
              </p:cNvPr>
              <p:cNvSpPr/>
              <p:nvPr/>
            </p:nvSpPr>
            <p:spPr>
              <a:xfrm>
                <a:off x="2207650" y="4229288"/>
                <a:ext cx="226070" cy="63762"/>
              </a:xfrm>
              <a:custGeom>
                <a:avLst/>
                <a:gdLst>
                  <a:gd name="connsiteX0" fmla="*/ 7499 w 226070"/>
                  <a:gd name="connsiteY0" fmla="*/ 63759 h 63762"/>
                  <a:gd name="connsiteX1" fmla="*/ 214 w 226070"/>
                  <a:gd name="connsiteY1" fmla="*/ 58222 h 63762"/>
                  <a:gd name="connsiteX2" fmla="*/ 5532 w 226070"/>
                  <a:gd name="connsiteY2" fmla="*/ 49406 h 63762"/>
                  <a:gd name="connsiteX3" fmla="*/ 198604 w 226070"/>
                  <a:gd name="connsiteY3" fmla="*/ 738 h 63762"/>
                  <a:gd name="connsiteX4" fmla="*/ 225339 w 226070"/>
                  <a:gd name="connsiteY4" fmla="*/ 16253 h 63762"/>
                  <a:gd name="connsiteX5" fmla="*/ 226071 w 226070"/>
                  <a:gd name="connsiteY5" fmla="*/ 21939 h 63762"/>
                  <a:gd name="connsiteX6" fmla="*/ 226071 w 226070"/>
                  <a:gd name="connsiteY6" fmla="*/ 53486 h 63762"/>
                  <a:gd name="connsiteX7" fmla="*/ 218785 w 226070"/>
                  <a:gd name="connsiteY7" fmla="*/ 60772 h 63762"/>
                  <a:gd name="connsiteX8" fmla="*/ 211499 w 226070"/>
                  <a:gd name="connsiteY8" fmla="*/ 53486 h 63762"/>
                  <a:gd name="connsiteX9" fmla="*/ 211499 w 226070"/>
                  <a:gd name="connsiteY9" fmla="*/ 21939 h 63762"/>
                  <a:gd name="connsiteX10" fmla="*/ 204431 w 226070"/>
                  <a:gd name="connsiteY10" fmla="*/ 14443 h 63762"/>
                  <a:gd name="connsiteX11" fmla="*/ 202465 w 226070"/>
                  <a:gd name="connsiteY11" fmla="*/ 14653 h 63762"/>
                  <a:gd name="connsiteX12" fmla="*/ 9394 w 226070"/>
                  <a:gd name="connsiteY12" fmla="*/ 63322 h 63762"/>
                  <a:gd name="connsiteX13" fmla="*/ 7499 w 226070"/>
                  <a:gd name="connsiteY13" fmla="*/ 63759 h 63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6070" h="63762">
                    <a:moveTo>
                      <a:pt x="7499" y="63759"/>
                    </a:moveTo>
                    <a:cubicBezTo>
                      <a:pt x="4070" y="63859"/>
                      <a:pt x="1035" y="61553"/>
                      <a:pt x="214" y="58222"/>
                    </a:cubicBezTo>
                    <a:cubicBezTo>
                      <a:pt x="-749" y="54320"/>
                      <a:pt x="1631" y="50375"/>
                      <a:pt x="5532" y="49406"/>
                    </a:cubicBezTo>
                    <a:lnTo>
                      <a:pt x="198604" y="738"/>
                    </a:lnTo>
                    <a:cubicBezTo>
                      <a:pt x="210270" y="-2361"/>
                      <a:pt x="222240" y="4585"/>
                      <a:pt x="225339" y="16253"/>
                    </a:cubicBezTo>
                    <a:cubicBezTo>
                      <a:pt x="225831" y="18108"/>
                      <a:pt x="226077" y="20019"/>
                      <a:pt x="226071" y="21939"/>
                    </a:cubicBezTo>
                    <a:lnTo>
                      <a:pt x="226071" y="53486"/>
                    </a:lnTo>
                    <a:cubicBezTo>
                      <a:pt x="226071" y="57510"/>
                      <a:pt x="222809" y="60772"/>
                      <a:pt x="218785" y="60772"/>
                    </a:cubicBezTo>
                    <a:cubicBezTo>
                      <a:pt x="214761" y="60772"/>
                      <a:pt x="211499" y="57510"/>
                      <a:pt x="211499" y="53486"/>
                    </a:cubicBezTo>
                    <a:lnTo>
                      <a:pt x="211499" y="21939"/>
                    </a:lnTo>
                    <a:cubicBezTo>
                      <a:pt x="211617" y="17917"/>
                      <a:pt x="208452" y="14561"/>
                      <a:pt x="204431" y="14443"/>
                    </a:cubicBezTo>
                    <a:cubicBezTo>
                      <a:pt x="203769" y="14423"/>
                      <a:pt x="203108" y="14495"/>
                      <a:pt x="202465" y="14653"/>
                    </a:cubicBezTo>
                    <a:lnTo>
                      <a:pt x="9394" y="63322"/>
                    </a:lnTo>
                    <a:cubicBezTo>
                      <a:pt x="8783" y="63546"/>
                      <a:pt x="8146" y="63693"/>
                      <a:pt x="7499" y="637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Полилиния: фигура 207">
                <a:extLst>
                  <a:ext uri="{FF2B5EF4-FFF2-40B4-BE49-F238E27FC236}">
                    <a16:creationId xmlns:a16="http://schemas.microsoft.com/office/drawing/2014/main" id="{5B3EDEB7-D8F3-4A56-8CE1-E8495B178F31}"/>
                  </a:ext>
                </a:extLst>
              </p:cNvPr>
              <p:cNvSpPr/>
              <p:nvPr/>
            </p:nvSpPr>
            <p:spPr>
              <a:xfrm>
                <a:off x="2251578" y="4451511"/>
                <a:ext cx="73512" cy="103317"/>
              </a:xfrm>
              <a:custGeom>
                <a:avLst/>
                <a:gdLst>
                  <a:gd name="connsiteX0" fmla="*/ 7286 w 73512"/>
                  <a:gd name="connsiteY0" fmla="*/ 103311 h 103317"/>
                  <a:gd name="connsiteX1" fmla="*/ 0 w 73512"/>
                  <a:gd name="connsiteY1" fmla="*/ 96026 h 103317"/>
                  <a:gd name="connsiteX2" fmla="*/ 0 w 73512"/>
                  <a:gd name="connsiteY2" fmla="*/ 51000 h 103317"/>
                  <a:gd name="connsiteX3" fmla="*/ 55007 w 73512"/>
                  <a:gd name="connsiteY3" fmla="*/ 0 h 103317"/>
                  <a:gd name="connsiteX4" fmla="*/ 66227 w 73512"/>
                  <a:gd name="connsiteY4" fmla="*/ 0 h 103317"/>
                  <a:gd name="connsiteX5" fmla="*/ 73513 w 73512"/>
                  <a:gd name="connsiteY5" fmla="*/ 7286 h 103317"/>
                  <a:gd name="connsiteX6" fmla="*/ 66227 w 73512"/>
                  <a:gd name="connsiteY6" fmla="*/ 14571 h 103317"/>
                  <a:gd name="connsiteX7" fmla="*/ 55299 w 73512"/>
                  <a:gd name="connsiteY7" fmla="*/ 14571 h 103317"/>
                  <a:gd name="connsiteX8" fmla="*/ 14863 w 73512"/>
                  <a:gd name="connsiteY8" fmla="*/ 51000 h 103317"/>
                  <a:gd name="connsiteX9" fmla="*/ 14863 w 73512"/>
                  <a:gd name="connsiteY9" fmla="*/ 96026 h 103317"/>
                  <a:gd name="connsiteX10" fmla="*/ 7583 w 73512"/>
                  <a:gd name="connsiteY10" fmla="*/ 103317 h 103317"/>
                  <a:gd name="connsiteX11" fmla="*/ 7286 w 73512"/>
                  <a:gd name="connsiteY11" fmla="*/ 103311 h 10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512" h="103317">
                    <a:moveTo>
                      <a:pt x="7286" y="103311"/>
                    </a:moveTo>
                    <a:cubicBezTo>
                      <a:pt x="3262" y="103311"/>
                      <a:pt x="0" y="100050"/>
                      <a:pt x="0" y="96026"/>
                    </a:cubicBezTo>
                    <a:lnTo>
                      <a:pt x="0" y="51000"/>
                    </a:lnTo>
                    <a:cubicBezTo>
                      <a:pt x="0" y="12459"/>
                      <a:pt x="40946" y="0"/>
                      <a:pt x="55007" y="0"/>
                    </a:cubicBezTo>
                    <a:lnTo>
                      <a:pt x="66227" y="0"/>
                    </a:lnTo>
                    <a:cubicBezTo>
                      <a:pt x="70251" y="0"/>
                      <a:pt x="73513" y="3262"/>
                      <a:pt x="73513" y="7286"/>
                    </a:cubicBezTo>
                    <a:cubicBezTo>
                      <a:pt x="73513" y="11310"/>
                      <a:pt x="70251" y="14571"/>
                      <a:pt x="66227" y="14571"/>
                    </a:cubicBezTo>
                    <a:lnTo>
                      <a:pt x="55299" y="14571"/>
                    </a:lnTo>
                    <a:cubicBezTo>
                      <a:pt x="49980" y="14571"/>
                      <a:pt x="14863" y="21420"/>
                      <a:pt x="14863" y="51000"/>
                    </a:cubicBezTo>
                    <a:lnTo>
                      <a:pt x="14863" y="96026"/>
                    </a:lnTo>
                    <a:cubicBezTo>
                      <a:pt x="14866" y="100050"/>
                      <a:pt x="11607" y="103314"/>
                      <a:pt x="7583" y="103317"/>
                    </a:cubicBezTo>
                    <a:cubicBezTo>
                      <a:pt x="7484" y="103317"/>
                      <a:pt x="7385" y="103315"/>
                      <a:pt x="7286" y="1033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Полилиния: фигура 208">
                <a:extLst>
                  <a:ext uri="{FF2B5EF4-FFF2-40B4-BE49-F238E27FC236}">
                    <a16:creationId xmlns:a16="http://schemas.microsoft.com/office/drawing/2014/main" id="{1FE0BFE7-E9C9-43E4-98F5-8C74C0E858C6}"/>
                  </a:ext>
                </a:extLst>
              </p:cNvPr>
              <p:cNvSpPr/>
              <p:nvPr/>
            </p:nvSpPr>
            <p:spPr>
              <a:xfrm>
                <a:off x="2352558" y="4451511"/>
                <a:ext cx="73585" cy="103311"/>
              </a:xfrm>
              <a:custGeom>
                <a:avLst/>
                <a:gdLst>
                  <a:gd name="connsiteX0" fmla="*/ 66591 w 73585"/>
                  <a:gd name="connsiteY0" fmla="*/ 103311 h 103311"/>
                  <a:gd name="connsiteX1" fmla="*/ 59306 w 73585"/>
                  <a:gd name="connsiteY1" fmla="*/ 96026 h 103311"/>
                  <a:gd name="connsiteX2" fmla="*/ 59306 w 73585"/>
                  <a:gd name="connsiteY2" fmla="*/ 51000 h 103311"/>
                  <a:gd name="connsiteX3" fmla="*/ 18870 w 73585"/>
                  <a:gd name="connsiteY3" fmla="*/ 14571 h 103311"/>
                  <a:gd name="connsiteX4" fmla="*/ 7286 w 73585"/>
                  <a:gd name="connsiteY4" fmla="*/ 14571 h 103311"/>
                  <a:gd name="connsiteX5" fmla="*/ 0 w 73585"/>
                  <a:gd name="connsiteY5" fmla="*/ 7286 h 103311"/>
                  <a:gd name="connsiteX6" fmla="*/ 7286 w 73585"/>
                  <a:gd name="connsiteY6" fmla="*/ 0 h 103311"/>
                  <a:gd name="connsiteX7" fmla="*/ 18579 w 73585"/>
                  <a:gd name="connsiteY7" fmla="*/ 0 h 103311"/>
                  <a:gd name="connsiteX8" fmla="*/ 73586 w 73585"/>
                  <a:gd name="connsiteY8" fmla="*/ 51000 h 103311"/>
                  <a:gd name="connsiteX9" fmla="*/ 73586 w 73585"/>
                  <a:gd name="connsiteY9" fmla="*/ 96026 h 103311"/>
                  <a:gd name="connsiteX10" fmla="*/ 66591 w 73585"/>
                  <a:gd name="connsiteY10" fmla="*/ 103311 h 10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585" h="103311">
                    <a:moveTo>
                      <a:pt x="66591" y="103311"/>
                    </a:moveTo>
                    <a:cubicBezTo>
                      <a:pt x="62568" y="103311"/>
                      <a:pt x="59306" y="100050"/>
                      <a:pt x="59306" y="96026"/>
                    </a:cubicBezTo>
                    <a:lnTo>
                      <a:pt x="59306" y="51000"/>
                    </a:lnTo>
                    <a:cubicBezTo>
                      <a:pt x="59306" y="21274"/>
                      <a:pt x="24116" y="14571"/>
                      <a:pt x="18870" y="14571"/>
                    </a:cubicBez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8579" y="0"/>
                    </a:lnTo>
                    <a:cubicBezTo>
                      <a:pt x="32640" y="0"/>
                      <a:pt x="73586" y="12604"/>
                      <a:pt x="73586" y="51000"/>
                    </a:cubicBezTo>
                    <a:lnTo>
                      <a:pt x="73586" y="96026"/>
                    </a:lnTo>
                    <a:cubicBezTo>
                      <a:pt x="73589" y="99938"/>
                      <a:pt x="70501" y="103155"/>
                      <a:pt x="66591" y="1033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38" name="Рисунок 337">
              <a:extLst>
                <a:ext uri="{FF2B5EF4-FFF2-40B4-BE49-F238E27FC236}">
                  <a16:creationId xmlns:a16="http://schemas.microsoft.com/office/drawing/2014/main" id="{D38D72DB-02CC-44E2-8F8E-6754D3CB1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37686" y="3822243"/>
              <a:ext cx="609600" cy="609600"/>
            </a:xfrm>
            <a:prstGeom prst="rect">
              <a:avLst/>
            </a:prstGeom>
          </p:spPr>
        </p:pic>
      </p:grpSp>
      <p:pic>
        <p:nvPicPr>
          <p:cNvPr id="339" name="Рисунок 338">
            <a:extLst>
              <a:ext uri="{FF2B5EF4-FFF2-40B4-BE49-F238E27FC236}">
                <a16:creationId xmlns:a16="http://schemas.microsoft.com/office/drawing/2014/main" id="{7E7B9748-A558-40C4-8725-621550CCB44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167732" y="3650793"/>
            <a:ext cx="609600" cy="609600"/>
          </a:xfrm>
          <a:prstGeom prst="rect">
            <a:avLst/>
          </a:prstGeom>
        </p:spPr>
      </p:pic>
      <p:pic>
        <p:nvPicPr>
          <p:cNvPr id="340" name="Рисунок 339">
            <a:extLst>
              <a:ext uri="{FF2B5EF4-FFF2-40B4-BE49-F238E27FC236}">
                <a16:creationId xmlns:a16="http://schemas.microsoft.com/office/drawing/2014/main" id="{B3DC33D8-76CC-4DE3-A66B-835545575AE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41267" y="3650793"/>
            <a:ext cx="609600" cy="609600"/>
          </a:xfrm>
          <a:prstGeom prst="rect">
            <a:avLst/>
          </a:prstGeom>
        </p:spPr>
      </p:pic>
      <p:pic>
        <p:nvPicPr>
          <p:cNvPr id="341" name="Рисунок 340">
            <a:extLst>
              <a:ext uri="{FF2B5EF4-FFF2-40B4-BE49-F238E27FC236}">
                <a16:creationId xmlns:a16="http://schemas.microsoft.com/office/drawing/2014/main" id="{70A5F716-63E4-46A1-94C3-7FEE696F2E8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744" y="3650793"/>
            <a:ext cx="609600" cy="609600"/>
          </a:xfrm>
          <a:prstGeom prst="rect">
            <a:avLst/>
          </a:prstGeom>
        </p:spPr>
      </p:pic>
      <p:pic>
        <p:nvPicPr>
          <p:cNvPr id="342" name="Рисунок 341">
            <a:extLst>
              <a:ext uri="{FF2B5EF4-FFF2-40B4-BE49-F238E27FC236}">
                <a16:creationId xmlns:a16="http://schemas.microsoft.com/office/drawing/2014/main" id="{EE0F0840-975A-40CA-887A-48193F88AF0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885937" y="3650793"/>
            <a:ext cx="609600" cy="609600"/>
          </a:xfrm>
          <a:prstGeom prst="rect">
            <a:avLst/>
          </a:prstGeom>
        </p:spPr>
      </p:pic>
      <p:pic>
        <p:nvPicPr>
          <p:cNvPr id="343" name="Рисунок 342">
            <a:extLst>
              <a:ext uri="{FF2B5EF4-FFF2-40B4-BE49-F238E27FC236}">
                <a16:creationId xmlns:a16="http://schemas.microsoft.com/office/drawing/2014/main" id="{D3CD3845-F84A-4815-8FA8-C2B1CEB6DC5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59472" y="3650793"/>
            <a:ext cx="609600" cy="6096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DD68F8-FC13-4FE0-8680-5430FD73E555}"/>
              </a:ext>
            </a:extLst>
          </p:cNvPr>
          <p:cNvGrpSpPr/>
          <p:nvPr/>
        </p:nvGrpSpPr>
        <p:grpSpPr>
          <a:xfrm>
            <a:off x="2033007" y="1722495"/>
            <a:ext cx="609600" cy="3386689"/>
            <a:chOff x="10591800" y="1893945"/>
            <a:chExt cx="609600" cy="3386689"/>
          </a:xfrm>
        </p:grpSpPr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23EE3518-7031-5741-A6DD-80E8EAED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0591800" y="1893945"/>
              <a:ext cx="609600" cy="609600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8C9BEDA-9F06-1F42-ABE0-3B5321F5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0591800" y="2859294"/>
              <a:ext cx="609600" cy="609600"/>
            </a:xfrm>
            <a:prstGeom prst="rect">
              <a:avLst/>
            </a:prstGeom>
          </p:spPr>
        </p:pic>
        <p:grpSp>
          <p:nvGrpSpPr>
            <p:cNvPr id="147" name="Группа 146">
              <a:extLst>
                <a:ext uri="{FF2B5EF4-FFF2-40B4-BE49-F238E27FC236}">
                  <a16:creationId xmlns:a16="http://schemas.microsoft.com/office/drawing/2014/main" id="{2421C7FC-71FE-49DE-9643-C37EEDBC4C9B}"/>
                </a:ext>
              </a:extLst>
            </p:cNvPr>
            <p:cNvGrpSpPr/>
            <p:nvPr/>
          </p:nvGrpSpPr>
          <p:grpSpPr>
            <a:xfrm>
              <a:off x="10708954" y="4901661"/>
              <a:ext cx="377910" cy="378973"/>
              <a:chOff x="10708954" y="4238958"/>
              <a:chExt cx="377910" cy="378973"/>
            </a:xfrm>
          </p:grpSpPr>
          <p:sp>
            <p:nvSpPr>
              <p:cNvPr id="149" name="Полилиния: фигура 148">
                <a:extLst>
                  <a:ext uri="{FF2B5EF4-FFF2-40B4-BE49-F238E27FC236}">
                    <a16:creationId xmlns:a16="http://schemas.microsoft.com/office/drawing/2014/main" id="{ED149BAE-5761-4B90-A47D-96B51193E1B4}"/>
                  </a:ext>
                </a:extLst>
              </p:cNvPr>
              <p:cNvSpPr/>
              <p:nvPr/>
            </p:nvSpPr>
            <p:spPr>
              <a:xfrm>
                <a:off x="10831354" y="4363646"/>
                <a:ext cx="185494" cy="185494"/>
              </a:xfrm>
              <a:custGeom>
                <a:avLst/>
                <a:gdLst>
                  <a:gd name="connsiteX0" fmla="*/ 92747 w 185494"/>
                  <a:gd name="connsiteY0" fmla="*/ 185494 h 185494"/>
                  <a:gd name="connsiteX1" fmla="*/ 0 w 185494"/>
                  <a:gd name="connsiteY1" fmla="*/ 92747 h 185494"/>
                  <a:gd name="connsiteX2" fmla="*/ 92747 w 185494"/>
                  <a:gd name="connsiteY2" fmla="*/ 0 h 185494"/>
                  <a:gd name="connsiteX3" fmla="*/ 185494 w 185494"/>
                  <a:gd name="connsiteY3" fmla="*/ 92747 h 185494"/>
                  <a:gd name="connsiteX4" fmla="*/ 92747 w 185494"/>
                  <a:gd name="connsiteY4" fmla="*/ 185494 h 185494"/>
                  <a:gd name="connsiteX5" fmla="*/ 92747 w 185494"/>
                  <a:gd name="connsiteY5" fmla="*/ 14571 h 185494"/>
                  <a:gd name="connsiteX6" fmla="*/ 14571 w 185494"/>
                  <a:gd name="connsiteY6" fmla="*/ 92747 h 185494"/>
                  <a:gd name="connsiteX7" fmla="*/ 92747 w 185494"/>
                  <a:gd name="connsiteY7" fmla="*/ 170923 h 185494"/>
                  <a:gd name="connsiteX8" fmla="*/ 170923 w 185494"/>
                  <a:gd name="connsiteY8" fmla="*/ 92747 h 185494"/>
                  <a:gd name="connsiteX9" fmla="*/ 92747 w 185494"/>
                  <a:gd name="connsiteY9" fmla="*/ 14571 h 185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494" h="185494">
                    <a:moveTo>
                      <a:pt x="92747" y="185494"/>
                    </a:moveTo>
                    <a:cubicBezTo>
                      <a:pt x="41524" y="185494"/>
                      <a:pt x="0" y="143970"/>
                      <a:pt x="0" y="92747"/>
                    </a:cubicBezTo>
                    <a:cubicBezTo>
                      <a:pt x="0" y="41524"/>
                      <a:pt x="41524" y="0"/>
                      <a:pt x="92747" y="0"/>
                    </a:cubicBezTo>
                    <a:cubicBezTo>
                      <a:pt x="143970" y="0"/>
                      <a:pt x="185494" y="41524"/>
                      <a:pt x="185494" y="92747"/>
                    </a:cubicBezTo>
                    <a:cubicBezTo>
                      <a:pt x="185454" y="143953"/>
                      <a:pt x="143953" y="185454"/>
                      <a:pt x="92747" y="185494"/>
                    </a:cubicBezTo>
                    <a:close/>
                    <a:moveTo>
                      <a:pt x="92747" y="14571"/>
                    </a:moveTo>
                    <a:cubicBezTo>
                      <a:pt x="49572" y="14571"/>
                      <a:pt x="14571" y="49572"/>
                      <a:pt x="14571" y="92747"/>
                    </a:cubicBezTo>
                    <a:cubicBezTo>
                      <a:pt x="14571" y="135922"/>
                      <a:pt x="49572" y="170923"/>
                      <a:pt x="92747" y="170923"/>
                    </a:cubicBezTo>
                    <a:cubicBezTo>
                      <a:pt x="135922" y="170923"/>
                      <a:pt x="170923" y="135922"/>
                      <a:pt x="170923" y="92747"/>
                    </a:cubicBezTo>
                    <a:cubicBezTo>
                      <a:pt x="170883" y="49589"/>
                      <a:pt x="135906" y="14612"/>
                      <a:pt x="92747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Полилиния: фигура 149">
                <a:extLst>
                  <a:ext uri="{FF2B5EF4-FFF2-40B4-BE49-F238E27FC236}">
                    <a16:creationId xmlns:a16="http://schemas.microsoft.com/office/drawing/2014/main" id="{50FCD543-BB6E-416F-982D-0D8356A4BB5B}"/>
                  </a:ext>
                </a:extLst>
              </p:cNvPr>
              <p:cNvSpPr/>
              <p:nvPr/>
            </p:nvSpPr>
            <p:spPr>
              <a:xfrm>
                <a:off x="10992019" y="4523413"/>
                <a:ext cx="94845" cy="94503"/>
              </a:xfrm>
              <a:custGeom>
                <a:avLst/>
                <a:gdLst>
                  <a:gd name="connsiteX0" fmla="*/ 62205 w 94845"/>
                  <a:gd name="connsiteY0" fmla="*/ 94504 h 94503"/>
                  <a:gd name="connsiteX1" fmla="*/ 47634 w 94845"/>
                  <a:gd name="connsiteY1" fmla="*/ 88384 h 94503"/>
                  <a:gd name="connsiteX2" fmla="*/ 6105 w 94845"/>
                  <a:gd name="connsiteY2" fmla="*/ 46855 h 94503"/>
                  <a:gd name="connsiteX3" fmla="*/ 6105 w 94845"/>
                  <a:gd name="connsiteY3" fmla="*/ 17202 h 94503"/>
                  <a:gd name="connsiteX4" fmla="*/ 17544 w 94845"/>
                  <a:gd name="connsiteY4" fmla="*/ 5764 h 94503"/>
                  <a:gd name="connsiteX5" fmla="*/ 47124 w 94845"/>
                  <a:gd name="connsiteY5" fmla="*/ 5764 h 94503"/>
                  <a:gd name="connsiteX6" fmla="*/ 88725 w 94845"/>
                  <a:gd name="connsiteY6" fmla="*/ 47292 h 94503"/>
                  <a:gd name="connsiteX7" fmla="*/ 94845 w 94845"/>
                  <a:gd name="connsiteY7" fmla="*/ 61864 h 94503"/>
                  <a:gd name="connsiteX8" fmla="*/ 88725 w 94845"/>
                  <a:gd name="connsiteY8" fmla="*/ 76435 h 94503"/>
                  <a:gd name="connsiteX9" fmla="*/ 77287 w 94845"/>
                  <a:gd name="connsiteY9" fmla="*/ 87874 h 94503"/>
                  <a:gd name="connsiteX10" fmla="*/ 62205 w 94845"/>
                  <a:gd name="connsiteY10" fmla="*/ 94504 h 94503"/>
                  <a:gd name="connsiteX11" fmla="*/ 32115 w 94845"/>
                  <a:gd name="connsiteY11" fmla="*/ 14361 h 94503"/>
                  <a:gd name="connsiteX12" fmla="*/ 27598 w 94845"/>
                  <a:gd name="connsiteY12" fmla="*/ 16255 h 94503"/>
                  <a:gd name="connsiteX13" fmla="*/ 16160 w 94845"/>
                  <a:gd name="connsiteY13" fmla="*/ 27694 h 94503"/>
                  <a:gd name="connsiteX14" fmla="*/ 16160 w 94845"/>
                  <a:gd name="connsiteY14" fmla="*/ 36655 h 94503"/>
                  <a:gd name="connsiteX15" fmla="*/ 57688 w 94845"/>
                  <a:gd name="connsiteY15" fmla="*/ 78257 h 94503"/>
                  <a:gd name="connsiteX16" fmla="*/ 57688 w 94845"/>
                  <a:gd name="connsiteY16" fmla="*/ 78257 h 94503"/>
                  <a:gd name="connsiteX17" fmla="*/ 66722 w 94845"/>
                  <a:gd name="connsiteY17" fmla="*/ 78257 h 94503"/>
                  <a:gd name="connsiteX18" fmla="*/ 78161 w 94845"/>
                  <a:gd name="connsiteY18" fmla="*/ 66818 h 94503"/>
                  <a:gd name="connsiteX19" fmla="*/ 80055 w 94845"/>
                  <a:gd name="connsiteY19" fmla="*/ 62301 h 94503"/>
                  <a:gd name="connsiteX20" fmla="*/ 78161 w 94845"/>
                  <a:gd name="connsiteY20" fmla="*/ 57784 h 94503"/>
                  <a:gd name="connsiteX21" fmla="*/ 36924 w 94845"/>
                  <a:gd name="connsiteY21" fmla="*/ 15964 h 94503"/>
                  <a:gd name="connsiteX22" fmla="*/ 32115 w 94845"/>
                  <a:gd name="connsiteY22" fmla="*/ 14361 h 9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4845" h="94503">
                    <a:moveTo>
                      <a:pt x="62205" y="94504"/>
                    </a:moveTo>
                    <a:cubicBezTo>
                      <a:pt x="56734" y="94448"/>
                      <a:pt x="51503" y="92252"/>
                      <a:pt x="47634" y="88384"/>
                    </a:cubicBezTo>
                    <a:lnTo>
                      <a:pt x="6105" y="46855"/>
                    </a:lnTo>
                    <a:cubicBezTo>
                      <a:pt x="-2035" y="38647"/>
                      <a:pt x="-2035" y="25410"/>
                      <a:pt x="6105" y="17202"/>
                    </a:cubicBezTo>
                    <a:lnTo>
                      <a:pt x="17544" y="5764"/>
                    </a:lnTo>
                    <a:cubicBezTo>
                      <a:pt x="25906" y="-1921"/>
                      <a:pt x="38761" y="-1921"/>
                      <a:pt x="47124" y="5764"/>
                    </a:cubicBezTo>
                    <a:lnTo>
                      <a:pt x="88725" y="47292"/>
                    </a:lnTo>
                    <a:cubicBezTo>
                      <a:pt x="92580" y="51170"/>
                      <a:pt x="94775" y="56397"/>
                      <a:pt x="94845" y="61864"/>
                    </a:cubicBezTo>
                    <a:cubicBezTo>
                      <a:pt x="94806" y="67337"/>
                      <a:pt x="92606" y="72574"/>
                      <a:pt x="88725" y="76435"/>
                    </a:cubicBezTo>
                    <a:lnTo>
                      <a:pt x="77287" y="87874"/>
                    </a:lnTo>
                    <a:cubicBezTo>
                      <a:pt x="73374" y="92047"/>
                      <a:pt x="67926" y="94442"/>
                      <a:pt x="62205" y="94504"/>
                    </a:cubicBezTo>
                    <a:close/>
                    <a:moveTo>
                      <a:pt x="32115" y="14361"/>
                    </a:moveTo>
                    <a:cubicBezTo>
                      <a:pt x="30416" y="14362"/>
                      <a:pt x="28789" y="15044"/>
                      <a:pt x="27598" y="16255"/>
                    </a:cubicBezTo>
                    <a:lnTo>
                      <a:pt x="16160" y="27694"/>
                    </a:lnTo>
                    <a:cubicBezTo>
                      <a:pt x="13686" y="30169"/>
                      <a:pt x="13686" y="34180"/>
                      <a:pt x="16160" y="36655"/>
                    </a:cubicBezTo>
                    <a:lnTo>
                      <a:pt x="57688" y="78257"/>
                    </a:lnTo>
                    <a:lnTo>
                      <a:pt x="57688" y="78257"/>
                    </a:lnTo>
                    <a:cubicBezTo>
                      <a:pt x="60204" y="80699"/>
                      <a:pt x="64207" y="80699"/>
                      <a:pt x="66722" y="78257"/>
                    </a:cubicBezTo>
                    <a:lnTo>
                      <a:pt x="78161" y="66818"/>
                    </a:lnTo>
                    <a:cubicBezTo>
                      <a:pt x="79372" y="65627"/>
                      <a:pt x="80055" y="64000"/>
                      <a:pt x="80055" y="62301"/>
                    </a:cubicBezTo>
                    <a:cubicBezTo>
                      <a:pt x="80080" y="60597"/>
                      <a:pt x="79394" y="58960"/>
                      <a:pt x="78161" y="57784"/>
                    </a:cubicBezTo>
                    <a:lnTo>
                      <a:pt x="36924" y="15964"/>
                    </a:lnTo>
                    <a:cubicBezTo>
                      <a:pt x="35623" y="14768"/>
                      <a:pt x="33873" y="14185"/>
                      <a:pt x="32115" y="143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Полилиния: фигура 150">
                <a:extLst>
                  <a:ext uri="{FF2B5EF4-FFF2-40B4-BE49-F238E27FC236}">
                    <a16:creationId xmlns:a16="http://schemas.microsoft.com/office/drawing/2014/main" id="{F4AE11C0-4AF2-47A0-A56C-6FE7C02E084F}"/>
                  </a:ext>
                </a:extLst>
              </p:cNvPr>
              <p:cNvSpPr/>
              <p:nvPr/>
            </p:nvSpPr>
            <p:spPr>
              <a:xfrm>
                <a:off x="10977654" y="4508489"/>
                <a:ext cx="37815" cy="37809"/>
              </a:xfrm>
              <a:custGeom>
                <a:avLst/>
                <a:gdLst>
                  <a:gd name="connsiteX0" fmla="*/ 30597 w 37815"/>
                  <a:gd name="connsiteY0" fmla="*/ 37810 h 37809"/>
                  <a:gd name="connsiteX1" fmla="*/ 25424 w 37815"/>
                  <a:gd name="connsiteY1" fmla="*/ 35697 h 37809"/>
                  <a:gd name="connsiteX2" fmla="*/ 2547 w 37815"/>
                  <a:gd name="connsiteY2" fmla="*/ 12820 h 37809"/>
                  <a:gd name="connsiteX3" fmla="*/ 1752 w 37815"/>
                  <a:gd name="connsiteY3" fmla="*/ 2547 h 37809"/>
                  <a:gd name="connsiteX4" fmla="*/ 12025 w 37815"/>
                  <a:gd name="connsiteY4" fmla="*/ 1752 h 37809"/>
                  <a:gd name="connsiteX5" fmla="*/ 12820 w 37815"/>
                  <a:gd name="connsiteY5" fmla="*/ 2547 h 37809"/>
                  <a:gd name="connsiteX6" fmla="*/ 35697 w 37815"/>
                  <a:gd name="connsiteY6" fmla="*/ 25424 h 37809"/>
                  <a:gd name="connsiteX7" fmla="*/ 35697 w 37815"/>
                  <a:gd name="connsiteY7" fmla="*/ 35697 h 37809"/>
                  <a:gd name="connsiteX8" fmla="*/ 30597 w 37815"/>
                  <a:gd name="connsiteY8" fmla="*/ 37810 h 37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15" h="37809">
                    <a:moveTo>
                      <a:pt x="30597" y="37810"/>
                    </a:moveTo>
                    <a:cubicBezTo>
                      <a:pt x="28660" y="37821"/>
                      <a:pt x="26799" y="37061"/>
                      <a:pt x="25424" y="35697"/>
                    </a:cubicBezTo>
                    <a:lnTo>
                      <a:pt x="2547" y="12820"/>
                    </a:lnTo>
                    <a:cubicBezTo>
                      <a:pt x="-510" y="10203"/>
                      <a:pt x="-865" y="5603"/>
                      <a:pt x="1752" y="2547"/>
                    </a:cubicBezTo>
                    <a:cubicBezTo>
                      <a:pt x="4370" y="-510"/>
                      <a:pt x="8968" y="-865"/>
                      <a:pt x="12025" y="1752"/>
                    </a:cubicBezTo>
                    <a:cubicBezTo>
                      <a:pt x="12310" y="1996"/>
                      <a:pt x="12576" y="2262"/>
                      <a:pt x="12820" y="2547"/>
                    </a:cubicBezTo>
                    <a:lnTo>
                      <a:pt x="35697" y="25424"/>
                    </a:lnTo>
                    <a:cubicBezTo>
                      <a:pt x="38521" y="28265"/>
                      <a:pt x="38521" y="32855"/>
                      <a:pt x="35697" y="35697"/>
                    </a:cubicBezTo>
                    <a:cubicBezTo>
                      <a:pt x="34339" y="37042"/>
                      <a:pt x="32508" y="37802"/>
                      <a:pt x="30597" y="378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Полилиния: фигура 151">
                <a:extLst>
                  <a:ext uri="{FF2B5EF4-FFF2-40B4-BE49-F238E27FC236}">
                    <a16:creationId xmlns:a16="http://schemas.microsoft.com/office/drawing/2014/main" id="{3E4F9983-A214-433A-B7E0-D6D2F2D2F83A}"/>
                  </a:ext>
                </a:extLst>
              </p:cNvPr>
              <p:cNvSpPr/>
              <p:nvPr/>
            </p:nvSpPr>
            <p:spPr>
              <a:xfrm>
                <a:off x="10956085" y="4374064"/>
                <a:ext cx="14571" cy="163710"/>
              </a:xfrm>
              <a:custGeom>
                <a:avLst/>
                <a:gdLst>
                  <a:gd name="connsiteX0" fmla="*/ 7286 w 14571"/>
                  <a:gd name="connsiteY0" fmla="*/ 163710 h 163710"/>
                  <a:gd name="connsiteX1" fmla="*/ 0 w 14571"/>
                  <a:gd name="connsiteY1" fmla="*/ 156424 h 163710"/>
                  <a:gd name="connsiteX2" fmla="*/ 0 w 14571"/>
                  <a:gd name="connsiteY2" fmla="*/ 7286 h 163710"/>
                  <a:gd name="connsiteX3" fmla="*/ 7286 w 14571"/>
                  <a:gd name="connsiteY3" fmla="*/ 0 h 163710"/>
                  <a:gd name="connsiteX4" fmla="*/ 14571 w 14571"/>
                  <a:gd name="connsiteY4" fmla="*/ 7286 h 163710"/>
                  <a:gd name="connsiteX5" fmla="*/ 14571 w 14571"/>
                  <a:gd name="connsiteY5" fmla="*/ 156424 h 163710"/>
                  <a:gd name="connsiteX6" fmla="*/ 7286 w 14571"/>
                  <a:gd name="connsiteY6" fmla="*/ 163710 h 163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163710">
                    <a:moveTo>
                      <a:pt x="7286" y="163710"/>
                    </a:moveTo>
                    <a:cubicBezTo>
                      <a:pt x="3262" y="163710"/>
                      <a:pt x="0" y="160448"/>
                      <a:pt x="0" y="156424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56424"/>
                    </a:lnTo>
                    <a:cubicBezTo>
                      <a:pt x="14571" y="160448"/>
                      <a:pt x="11310" y="163710"/>
                      <a:pt x="7286" y="16371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Полилиния: фигура 152">
                <a:extLst>
                  <a:ext uri="{FF2B5EF4-FFF2-40B4-BE49-F238E27FC236}">
                    <a16:creationId xmlns:a16="http://schemas.microsoft.com/office/drawing/2014/main" id="{63BB2907-FEF9-4CCB-AEA0-A8289FC64BF2}"/>
                  </a:ext>
                </a:extLst>
              </p:cNvPr>
              <p:cNvSpPr/>
              <p:nvPr/>
            </p:nvSpPr>
            <p:spPr>
              <a:xfrm>
                <a:off x="10752085" y="4319203"/>
                <a:ext cx="88084" cy="14571"/>
              </a:xfrm>
              <a:custGeom>
                <a:avLst/>
                <a:gdLst>
                  <a:gd name="connsiteX0" fmla="*/ 80799 w 88084"/>
                  <a:gd name="connsiteY0" fmla="*/ 14571 h 14571"/>
                  <a:gd name="connsiteX1" fmla="*/ 7286 w 88084"/>
                  <a:gd name="connsiteY1" fmla="*/ 14571 h 14571"/>
                  <a:gd name="connsiteX2" fmla="*/ 0 w 88084"/>
                  <a:gd name="connsiteY2" fmla="*/ 7286 h 14571"/>
                  <a:gd name="connsiteX3" fmla="*/ 7286 w 88084"/>
                  <a:gd name="connsiteY3" fmla="*/ 0 h 14571"/>
                  <a:gd name="connsiteX4" fmla="*/ 80799 w 88084"/>
                  <a:gd name="connsiteY4" fmla="*/ 0 h 14571"/>
                  <a:gd name="connsiteX5" fmla="*/ 88084 w 88084"/>
                  <a:gd name="connsiteY5" fmla="*/ 7286 h 14571"/>
                  <a:gd name="connsiteX6" fmla="*/ 80799 w 88084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084" h="14571">
                    <a:moveTo>
                      <a:pt x="80799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80799" y="0"/>
                    </a:lnTo>
                    <a:cubicBezTo>
                      <a:pt x="84822" y="0"/>
                      <a:pt x="88084" y="3262"/>
                      <a:pt x="88084" y="7286"/>
                    </a:cubicBezTo>
                    <a:cubicBezTo>
                      <a:pt x="88084" y="11310"/>
                      <a:pt x="84822" y="14571"/>
                      <a:pt x="80799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10B935BD-AF2B-4CE8-A8B7-AF1319FFA3B6}"/>
                  </a:ext>
                </a:extLst>
              </p:cNvPr>
              <p:cNvSpPr/>
              <p:nvPr/>
            </p:nvSpPr>
            <p:spPr>
              <a:xfrm>
                <a:off x="10752085" y="4421203"/>
                <a:ext cx="58285" cy="14571"/>
              </a:xfrm>
              <a:custGeom>
                <a:avLst/>
                <a:gdLst>
                  <a:gd name="connsiteX0" fmla="*/ 51000 w 58285"/>
                  <a:gd name="connsiteY0" fmla="*/ 14571 h 14571"/>
                  <a:gd name="connsiteX1" fmla="*/ 7286 w 58285"/>
                  <a:gd name="connsiteY1" fmla="*/ 14571 h 14571"/>
                  <a:gd name="connsiteX2" fmla="*/ 0 w 58285"/>
                  <a:gd name="connsiteY2" fmla="*/ 7286 h 14571"/>
                  <a:gd name="connsiteX3" fmla="*/ 7286 w 58285"/>
                  <a:gd name="connsiteY3" fmla="*/ 0 h 14571"/>
                  <a:gd name="connsiteX4" fmla="*/ 51000 w 58285"/>
                  <a:gd name="connsiteY4" fmla="*/ 0 h 14571"/>
                  <a:gd name="connsiteX5" fmla="*/ 58286 w 58285"/>
                  <a:gd name="connsiteY5" fmla="*/ 7286 h 14571"/>
                  <a:gd name="connsiteX6" fmla="*/ 51000 w 58285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85" h="14571">
                    <a:moveTo>
                      <a:pt x="51000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51000" y="0"/>
                    </a:lnTo>
                    <a:cubicBezTo>
                      <a:pt x="55024" y="0"/>
                      <a:pt x="58286" y="3262"/>
                      <a:pt x="58286" y="7286"/>
                    </a:cubicBezTo>
                    <a:cubicBezTo>
                      <a:pt x="58286" y="11310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8BC29A50-16FF-481F-A9D0-8B40F587F3D5}"/>
                  </a:ext>
                </a:extLst>
              </p:cNvPr>
              <p:cNvSpPr/>
              <p:nvPr/>
            </p:nvSpPr>
            <p:spPr>
              <a:xfrm>
                <a:off x="10752085" y="4523203"/>
                <a:ext cx="72857" cy="14571"/>
              </a:xfrm>
              <a:custGeom>
                <a:avLst/>
                <a:gdLst>
                  <a:gd name="connsiteX0" fmla="*/ 65571 w 72857"/>
                  <a:gd name="connsiteY0" fmla="*/ 14571 h 14571"/>
                  <a:gd name="connsiteX1" fmla="*/ 7286 w 72857"/>
                  <a:gd name="connsiteY1" fmla="*/ 14571 h 14571"/>
                  <a:gd name="connsiteX2" fmla="*/ 0 w 72857"/>
                  <a:gd name="connsiteY2" fmla="*/ 7286 h 14571"/>
                  <a:gd name="connsiteX3" fmla="*/ 7286 w 72857"/>
                  <a:gd name="connsiteY3" fmla="*/ 0 h 14571"/>
                  <a:gd name="connsiteX4" fmla="*/ 65571 w 72857"/>
                  <a:gd name="connsiteY4" fmla="*/ 0 h 14571"/>
                  <a:gd name="connsiteX5" fmla="*/ 72857 w 72857"/>
                  <a:gd name="connsiteY5" fmla="*/ 7286 h 14571"/>
                  <a:gd name="connsiteX6" fmla="*/ 65571 w 72857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857" h="14571">
                    <a:moveTo>
                      <a:pt x="65571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65571" y="0"/>
                    </a:lnTo>
                    <a:cubicBezTo>
                      <a:pt x="69595" y="0"/>
                      <a:pt x="72857" y="3262"/>
                      <a:pt x="72857" y="7286"/>
                    </a:cubicBezTo>
                    <a:cubicBezTo>
                      <a:pt x="72857" y="11310"/>
                      <a:pt x="69595" y="14571"/>
                      <a:pt x="65571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BDA92F90-A51D-4B6C-9A64-C86F9EACAFE6}"/>
                  </a:ext>
                </a:extLst>
              </p:cNvPr>
              <p:cNvSpPr/>
              <p:nvPr/>
            </p:nvSpPr>
            <p:spPr>
              <a:xfrm>
                <a:off x="10752085" y="4472203"/>
                <a:ext cx="51000" cy="14571"/>
              </a:xfrm>
              <a:custGeom>
                <a:avLst/>
                <a:gdLst>
                  <a:gd name="connsiteX0" fmla="*/ 43714 w 51000"/>
                  <a:gd name="connsiteY0" fmla="*/ 14571 h 14571"/>
                  <a:gd name="connsiteX1" fmla="*/ 7286 w 51000"/>
                  <a:gd name="connsiteY1" fmla="*/ 14571 h 14571"/>
                  <a:gd name="connsiteX2" fmla="*/ 0 w 51000"/>
                  <a:gd name="connsiteY2" fmla="*/ 7286 h 14571"/>
                  <a:gd name="connsiteX3" fmla="*/ 7286 w 51000"/>
                  <a:gd name="connsiteY3" fmla="*/ 0 h 14571"/>
                  <a:gd name="connsiteX4" fmla="*/ 43714 w 51000"/>
                  <a:gd name="connsiteY4" fmla="*/ 0 h 14571"/>
                  <a:gd name="connsiteX5" fmla="*/ 51000 w 51000"/>
                  <a:gd name="connsiteY5" fmla="*/ 7286 h 14571"/>
                  <a:gd name="connsiteX6" fmla="*/ 43714 w 51000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000" h="14571">
                    <a:moveTo>
                      <a:pt x="43714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43714" y="0"/>
                    </a:lnTo>
                    <a:cubicBezTo>
                      <a:pt x="47738" y="0"/>
                      <a:pt x="51000" y="3262"/>
                      <a:pt x="51000" y="7286"/>
                    </a:cubicBezTo>
                    <a:cubicBezTo>
                      <a:pt x="51000" y="11310"/>
                      <a:pt x="47738" y="14571"/>
                      <a:pt x="43714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13C6942F-438A-4696-A937-BCF994B64663}"/>
                  </a:ext>
                </a:extLst>
              </p:cNvPr>
              <p:cNvSpPr/>
              <p:nvPr/>
            </p:nvSpPr>
            <p:spPr>
              <a:xfrm>
                <a:off x="10836017" y="4428489"/>
                <a:ext cx="90925" cy="14571"/>
              </a:xfrm>
              <a:custGeom>
                <a:avLst/>
                <a:gdLst>
                  <a:gd name="connsiteX0" fmla="*/ 83640 w 90925"/>
                  <a:gd name="connsiteY0" fmla="*/ 14571 h 14571"/>
                  <a:gd name="connsiteX1" fmla="*/ 7286 w 90925"/>
                  <a:gd name="connsiteY1" fmla="*/ 14571 h 14571"/>
                  <a:gd name="connsiteX2" fmla="*/ 0 w 90925"/>
                  <a:gd name="connsiteY2" fmla="*/ 7286 h 14571"/>
                  <a:gd name="connsiteX3" fmla="*/ 7286 w 90925"/>
                  <a:gd name="connsiteY3" fmla="*/ 0 h 14571"/>
                  <a:gd name="connsiteX4" fmla="*/ 83640 w 90925"/>
                  <a:gd name="connsiteY4" fmla="*/ 0 h 14571"/>
                  <a:gd name="connsiteX5" fmla="*/ 90926 w 90925"/>
                  <a:gd name="connsiteY5" fmla="*/ 7286 h 14571"/>
                  <a:gd name="connsiteX6" fmla="*/ 83640 w 90925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925" h="14571">
                    <a:moveTo>
                      <a:pt x="83640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83640" y="0"/>
                    </a:lnTo>
                    <a:cubicBezTo>
                      <a:pt x="87664" y="0"/>
                      <a:pt x="90926" y="3262"/>
                      <a:pt x="90926" y="7286"/>
                    </a:cubicBezTo>
                    <a:cubicBezTo>
                      <a:pt x="90926" y="11310"/>
                      <a:pt x="87664" y="14571"/>
                      <a:pt x="8364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Полилиния: фигура 157">
                <a:extLst>
                  <a:ext uri="{FF2B5EF4-FFF2-40B4-BE49-F238E27FC236}">
                    <a16:creationId xmlns:a16="http://schemas.microsoft.com/office/drawing/2014/main" id="{BEB5C3C7-3FCB-4CBA-BFEF-9A194E7643C7}"/>
                  </a:ext>
                </a:extLst>
              </p:cNvPr>
              <p:cNvSpPr/>
              <p:nvPr/>
            </p:nvSpPr>
            <p:spPr>
              <a:xfrm>
                <a:off x="10839514" y="4479489"/>
                <a:ext cx="87428" cy="14571"/>
              </a:xfrm>
              <a:custGeom>
                <a:avLst/>
                <a:gdLst>
                  <a:gd name="connsiteX0" fmla="*/ 80143 w 87428"/>
                  <a:gd name="connsiteY0" fmla="*/ 14571 h 14571"/>
                  <a:gd name="connsiteX1" fmla="*/ 7286 w 87428"/>
                  <a:gd name="connsiteY1" fmla="*/ 14571 h 14571"/>
                  <a:gd name="connsiteX2" fmla="*/ 0 w 87428"/>
                  <a:gd name="connsiteY2" fmla="*/ 7286 h 14571"/>
                  <a:gd name="connsiteX3" fmla="*/ 7286 w 87428"/>
                  <a:gd name="connsiteY3" fmla="*/ 0 h 14571"/>
                  <a:gd name="connsiteX4" fmla="*/ 80143 w 87428"/>
                  <a:gd name="connsiteY4" fmla="*/ 0 h 14571"/>
                  <a:gd name="connsiteX5" fmla="*/ 87429 w 87428"/>
                  <a:gd name="connsiteY5" fmla="*/ 7286 h 14571"/>
                  <a:gd name="connsiteX6" fmla="*/ 80143 w 87428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7428" h="14571">
                    <a:moveTo>
                      <a:pt x="80143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80143" y="0"/>
                    </a:lnTo>
                    <a:cubicBezTo>
                      <a:pt x="84167" y="0"/>
                      <a:pt x="87429" y="3262"/>
                      <a:pt x="87429" y="7286"/>
                    </a:cubicBezTo>
                    <a:cubicBezTo>
                      <a:pt x="87429" y="11310"/>
                      <a:pt x="84167" y="14571"/>
                      <a:pt x="80143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Полилиния: фигура 158">
                <a:extLst>
                  <a:ext uri="{FF2B5EF4-FFF2-40B4-BE49-F238E27FC236}">
                    <a16:creationId xmlns:a16="http://schemas.microsoft.com/office/drawing/2014/main" id="{56D7BE12-C5B7-4E9B-9F12-451F8DD913E2}"/>
                  </a:ext>
                </a:extLst>
              </p:cNvPr>
              <p:cNvSpPr/>
              <p:nvPr/>
            </p:nvSpPr>
            <p:spPr>
              <a:xfrm>
                <a:off x="10868657" y="4319203"/>
                <a:ext cx="44151" cy="14571"/>
              </a:xfrm>
              <a:custGeom>
                <a:avLst/>
                <a:gdLst>
                  <a:gd name="connsiteX0" fmla="*/ 36866 w 44151"/>
                  <a:gd name="connsiteY0" fmla="*/ 14571 h 14571"/>
                  <a:gd name="connsiteX1" fmla="*/ 7286 w 44151"/>
                  <a:gd name="connsiteY1" fmla="*/ 14571 h 14571"/>
                  <a:gd name="connsiteX2" fmla="*/ 0 w 44151"/>
                  <a:gd name="connsiteY2" fmla="*/ 7286 h 14571"/>
                  <a:gd name="connsiteX3" fmla="*/ 7286 w 44151"/>
                  <a:gd name="connsiteY3" fmla="*/ 0 h 14571"/>
                  <a:gd name="connsiteX4" fmla="*/ 36866 w 44151"/>
                  <a:gd name="connsiteY4" fmla="*/ 0 h 14571"/>
                  <a:gd name="connsiteX5" fmla="*/ 44151 w 44151"/>
                  <a:gd name="connsiteY5" fmla="*/ 7286 h 14571"/>
                  <a:gd name="connsiteX6" fmla="*/ 36866 w 4415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151" h="14571">
                    <a:moveTo>
                      <a:pt x="36866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36866" y="0"/>
                    </a:lnTo>
                    <a:cubicBezTo>
                      <a:pt x="40890" y="0"/>
                      <a:pt x="44151" y="3262"/>
                      <a:pt x="44151" y="7286"/>
                    </a:cubicBezTo>
                    <a:cubicBezTo>
                      <a:pt x="44151" y="11310"/>
                      <a:pt x="40890" y="14571"/>
                      <a:pt x="3686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Полилиния: фигура 159">
                <a:extLst>
                  <a:ext uri="{FF2B5EF4-FFF2-40B4-BE49-F238E27FC236}">
                    <a16:creationId xmlns:a16="http://schemas.microsoft.com/office/drawing/2014/main" id="{F7F089C6-0730-435F-902A-1D58C6378CF9}"/>
                  </a:ext>
                </a:extLst>
              </p:cNvPr>
              <p:cNvSpPr/>
              <p:nvPr/>
            </p:nvSpPr>
            <p:spPr>
              <a:xfrm>
                <a:off x="10752085" y="4370203"/>
                <a:ext cx="78831" cy="14571"/>
              </a:xfrm>
              <a:custGeom>
                <a:avLst/>
                <a:gdLst>
                  <a:gd name="connsiteX0" fmla="*/ 71691 w 78831"/>
                  <a:gd name="connsiteY0" fmla="*/ 14571 h 14571"/>
                  <a:gd name="connsiteX1" fmla="*/ 7286 w 78831"/>
                  <a:gd name="connsiteY1" fmla="*/ 14571 h 14571"/>
                  <a:gd name="connsiteX2" fmla="*/ 0 w 78831"/>
                  <a:gd name="connsiteY2" fmla="*/ 7286 h 14571"/>
                  <a:gd name="connsiteX3" fmla="*/ 7286 w 78831"/>
                  <a:gd name="connsiteY3" fmla="*/ 0 h 14571"/>
                  <a:gd name="connsiteX4" fmla="*/ 71546 w 78831"/>
                  <a:gd name="connsiteY4" fmla="*/ 0 h 14571"/>
                  <a:gd name="connsiteX5" fmla="*/ 78831 w 78831"/>
                  <a:gd name="connsiteY5" fmla="*/ 7286 h 14571"/>
                  <a:gd name="connsiteX6" fmla="*/ 71546 w 7883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31" h="14571">
                    <a:moveTo>
                      <a:pt x="71691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71546" y="0"/>
                    </a:lnTo>
                    <a:cubicBezTo>
                      <a:pt x="75570" y="0"/>
                      <a:pt x="78831" y="3262"/>
                      <a:pt x="78831" y="7286"/>
                    </a:cubicBezTo>
                    <a:cubicBezTo>
                      <a:pt x="78831" y="11310"/>
                      <a:pt x="75570" y="14571"/>
                      <a:pt x="7154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Полилиния: фигура 160">
                <a:extLst>
                  <a:ext uri="{FF2B5EF4-FFF2-40B4-BE49-F238E27FC236}">
                    <a16:creationId xmlns:a16="http://schemas.microsoft.com/office/drawing/2014/main" id="{2B52FFDE-BE43-482D-BCEF-03E4A8256FA7}"/>
                  </a:ext>
                </a:extLst>
              </p:cNvPr>
              <p:cNvSpPr/>
              <p:nvPr/>
            </p:nvSpPr>
            <p:spPr>
              <a:xfrm>
                <a:off x="10708954" y="4238958"/>
                <a:ext cx="247568" cy="378973"/>
              </a:xfrm>
              <a:custGeom>
                <a:avLst/>
                <a:gdLst>
                  <a:gd name="connsiteX0" fmla="*/ 240283 w 247568"/>
                  <a:gd name="connsiteY0" fmla="*/ 378959 h 378973"/>
                  <a:gd name="connsiteX1" fmla="*/ 237004 w 247568"/>
                  <a:gd name="connsiteY1" fmla="*/ 378157 h 378973"/>
                  <a:gd name="connsiteX2" fmla="*/ 211577 w 247568"/>
                  <a:gd name="connsiteY2" fmla="*/ 365334 h 378973"/>
                  <a:gd name="connsiteX3" fmla="*/ 185713 w 247568"/>
                  <a:gd name="connsiteY3" fmla="*/ 378230 h 378973"/>
                  <a:gd name="connsiteX4" fmla="*/ 179301 w 247568"/>
                  <a:gd name="connsiteY4" fmla="*/ 378230 h 378973"/>
                  <a:gd name="connsiteX5" fmla="*/ 153073 w 247568"/>
                  <a:gd name="connsiteY5" fmla="*/ 365553 h 378973"/>
                  <a:gd name="connsiteX6" fmla="*/ 126917 w 247568"/>
                  <a:gd name="connsiteY6" fmla="*/ 378157 h 378973"/>
                  <a:gd name="connsiteX7" fmla="*/ 120506 w 247568"/>
                  <a:gd name="connsiteY7" fmla="*/ 378157 h 378973"/>
                  <a:gd name="connsiteX8" fmla="*/ 94787 w 247568"/>
                  <a:gd name="connsiteY8" fmla="*/ 365480 h 378973"/>
                  <a:gd name="connsiteX9" fmla="*/ 68850 w 247568"/>
                  <a:gd name="connsiteY9" fmla="*/ 378157 h 378973"/>
                  <a:gd name="connsiteX10" fmla="*/ 62584 w 247568"/>
                  <a:gd name="connsiteY10" fmla="*/ 378157 h 378973"/>
                  <a:gd name="connsiteX11" fmla="*/ 36501 w 247568"/>
                  <a:gd name="connsiteY11" fmla="*/ 365772 h 378973"/>
                  <a:gd name="connsiteX12" fmla="*/ 10419 w 247568"/>
                  <a:gd name="connsiteY12" fmla="*/ 378157 h 378973"/>
                  <a:gd name="connsiteX13" fmla="*/ 707 w 247568"/>
                  <a:gd name="connsiteY13" fmla="*/ 374713 h 378973"/>
                  <a:gd name="connsiteX14" fmla="*/ 0 w 247568"/>
                  <a:gd name="connsiteY14" fmla="*/ 371673 h 378973"/>
                  <a:gd name="connsiteX15" fmla="*/ 0 w 247568"/>
                  <a:gd name="connsiteY15" fmla="*/ 7387 h 378973"/>
                  <a:gd name="connsiteX16" fmla="*/ 3497 w 247568"/>
                  <a:gd name="connsiteY16" fmla="*/ 1194 h 378973"/>
                  <a:gd name="connsiteX17" fmla="*/ 10783 w 247568"/>
                  <a:gd name="connsiteY17" fmla="*/ 830 h 378973"/>
                  <a:gd name="connsiteX18" fmla="*/ 37011 w 247568"/>
                  <a:gd name="connsiteY18" fmla="*/ 14017 h 378973"/>
                  <a:gd name="connsiteX19" fmla="*/ 63094 w 247568"/>
                  <a:gd name="connsiteY19" fmla="*/ 1049 h 378973"/>
                  <a:gd name="connsiteX20" fmla="*/ 69724 w 247568"/>
                  <a:gd name="connsiteY20" fmla="*/ 1049 h 378973"/>
                  <a:gd name="connsiteX21" fmla="*/ 95079 w 247568"/>
                  <a:gd name="connsiteY21" fmla="*/ 14090 h 378973"/>
                  <a:gd name="connsiteX22" fmla="*/ 121380 w 247568"/>
                  <a:gd name="connsiteY22" fmla="*/ 976 h 378973"/>
                  <a:gd name="connsiteX23" fmla="*/ 127937 w 247568"/>
                  <a:gd name="connsiteY23" fmla="*/ 976 h 378973"/>
                  <a:gd name="connsiteX24" fmla="*/ 153219 w 247568"/>
                  <a:gd name="connsiteY24" fmla="*/ 14017 h 378973"/>
                  <a:gd name="connsiteX25" fmla="*/ 178719 w 247568"/>
                  <a:gd name="connsiteY25" fmla="*/ 976 h 378973"/>
                  <a:gd name="connsiteX26" fmla="*/ 185203 w 247568"/>
                  <a:gd name="connsiteY26" fmla="*/ 976 h 378973"/>
                  <a:gd name="connsiteX27" fmla="*/ 211577 w 247568"/>
                  <a:gd name="connsiteY27" fmla="*/ 13944 h 378973"/>
                  <a:gd name="connsiteX28" fmla="*/ 237004 w 247568"/>
                  <a:gd name="connsiteY28" fmla="*/ 976 h 378973"/>
                  <a:gd name="connsiteX29" fmla="*/ 244290 w 247568"/>
                  <a:gd name="connsiteY29" fmla="*/ 976 h 378973"/>
                  <a:gd name="connsiteX30" fmla="*/ 247131 w 247568"/>
                  <a:gd name="connsiteY30" fmla="*/ 7387 h 378973"/>
                  <a:gd name="connsiteX31" fmla="*/ 247131 w 247568"/>
                  <a:gd name="connsiteY31" fmla="*/ 87530 h 378973"/>
                  <a:gd name="connsiteX32" fmla="*/ 239846 w 247568"/>
                  <a:gd name="connsiteY32" fmla="*/ 94816 h 378973"/>
                  <a:gd name="connsiteX33" fmla="*/ 239846 w 247568"/>
                  <a:gd name="connsiteY33" fmla="*/ 94816 h 378973"/>
                  <a:gd name="connsiteX34" fmla="*/ 232560 w 247568"/>
                  <a:gd name="connsiteY34" fmla="*/ 87530 h 378973"/>
                  <a:gd name="connsiteX35" fmla="*/ 232560 w 247568"/>
                  <a:gd name="connsiteY35" fmla="*/ 19482 h 378973"/>
                  <a:gd name="connsiteX36" fmla="*/ 214491 w 247568"/>
                  <a:gd name="connsiteY36" fmla="*/ 28734 h 378973"/>
                  <a:gd name="connsiteX37" fmla="*/ 207934 w 247568"/>
                  <a:gd name="connsiteY37" fmla="*/ 28734 h 378973"/>
                  <a:gd name="connsiteX38" fmla="*/ 181560 w 247568"/>
                  <a:gd name="connsiteY38" fmla="*/ 15766 h 378973"/>
                  <a:gd name="connsiteX39" fmla="*/ 155987 w 247568"/>
                  <a:gd name="connsiteY39" fmla="*/ 28807 h 378973"/>
                  <a:gd name="connsiteX40" fmla="*/ 149357 w 247568"/>
                  <a:gd name="connsiteY40" fmla="*/ 28807 h 378973"/>
                  <a:gd name="connsiteX41" fmla="*/ 124076 w 247568"/>
                  <a:gd name="connsiteY41" fmla="*/ 15839 h 378973"/>
                  <a:gd name="connsiteX42" fmla="*/ 98066 w 247568"/>
                  <a:gd name="connsiteY42" fmla="*/ 29244 h 378973"/>
                  <a:gd name="connsiteX43" fmla="*/ 91509 w 247568"/>
                  <a:gd name="connsiteY43" fmla="*/ 29244 h 378973"/>
                  <a:gd name="connsiteX44" fmla="*/ 66081 w 247568"/>
                  <a:gd name="connsiteY44" fmla="*/ 16130 h 378973"/>
                  <a:gd name="connsiteX45" fmla="*/ 39999 w 247568"/>
                  <a:gd name="connsiteY45" fmla="*/ 29099 h 378973"/>
                  <a:gd name="connsiteX46" fmla="*/ 33514 w 247568"/>
                  <a:gd name="connsiteY46" fmla="*/ 29099 h 378973"/>
                  <a:gd name="connsiteX47" fmla="*/ 14571 w 247568"/>
                  <a:gd name="connsiteY47" fmla="*/ 19627 h 378973"/>
                  <a:gd name="connsiteX48" fmla="*/ 14571 w 247568"/>
                  <a:gd name="connsiteY48" fmla="*/ 360089 h 378973"/>
                  <a:gd name="connsiteX49" fmla="*/ 33441 w 247568"/>
                  <a:gd name="connsiteY49" fmla="*/ 351200 h 378973"/>
                  <a:gd name="connsiteX50" fmla="*/ 39634 w 247568"/>
                  <a:gd name="connsiteY50" fmla="*/ 351200 h 378973"/>
                  <a:gd name="connsiteX51" fmla="*/ 65644 w 247568"/>
                  <a:gd name="connsiteY51" fmla="*/ 363513 h 378973"/>
                  <a:gd name="connsiteX52" fmla="*/ 91654 w 247568"/>
                  <a:gd name="connsiteY52" fmla="*/ 350836 h 378973"/>
                  <a:gd name="connsiteX53" fmla="*/ 98066 w 247568"/>
                  <a:gd name="connsiteY53" fmla="*/ 350836 h 378973"/>
                  <a:gd name="connsiteX54" fmla="*/ 123784 w 247568"/>
                  <a:gd name="connsiteY54" fmla="*/ 363513 h 378973"/>
                  <a:gd name="connsiteX55" fmla="*/ 149940 w 247568"/>
                  <a:gd name="connsiteY55" fmla="*/ 350763 h 378973"/>
                  <a:gd name="connsiteX56" fmla="*/ 156279 w 247568"/>
                  <a:gd name="connsiteY56" fmla="*/ 350763 h 378973"/>
                  <a:gd name="connsiteX57" fmla="*/ 182434 w 247568"/>
                  <a:gd name="connsiteY57" fmla="*/ 363513 h 378973"/>
                  <a:gd name="connsiteX58" fmla="*/ 208371 w 247568"/>
                  <a:gd name="connsiteY58" fmla="*/ 350617 h 378973"/>
                  <a:gd name="connsiteX59" fmla="*/ 214929 w 247568"/>
                  <a:gd name="connsiteY59" fmla="*/ 350617 h 378973"/>
                  <a:gd name="connsiteX60" fmla="*/ 232997 w 247568"/>
                  <a:gd name="connsiteY60" fmla="*/ 359797 h 378973"/>
                  <a:gd name="connsiteX61" fmla="*/ 232997 w 247568"/>
                  <a:gd name="connsiteY61" fmla="*/ 349816 h 378973"/>
                  <a:gd name="connsiteX62" fmla="*/ 240283 w 247568"/>
                  <a:gd name="connsiteY62" fmla="*/ 342530 h 378973"/>
                  <a:gd name="connsiteX63" fmla="*/ 240283 w 247568"/>
                  <a:gd name="connsiteY63" fmla="*/ 342530 h 378973"/>
                  <a:gd name="connsiteX64" fmla="*/ 247569 w 247568"/>
                  <a:gd name="connsiteY64" fmla="*/ 349816 h 378973"/>
                  <a:gd name="connsiteX65" fmla="*/ 247569 w 247568"/>
                  <a:gd name="connsiteY65" fmla="*/ 371673 h 378973"/>
                  <a:gd name="connsiteX66" fmla="*/ 244144 w 247568"/>
                  <a:gd name="connsiteY66" fmla="*/ 377866 h 378973"/>
                  <a:gd name="connsiteX67" fmla="*/ 240283 w 247568"/>
                  <a:gd name="connsiteY67" fmla="*/ 378959 h 378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47568" h="378973">
                    <a:moveTo>
                      <a:pt x="240283" y="378959"/>
                    </a:moveTo>
                    <a:cubicBezTo>
                      <a:pt x="239139" y="378979"/>
                      <a:pt x="238010" y="378703"/>
                      <a:pt x="237004" y="378157"/>
                    </a:cubicBezTo>
                    <a:lnTo>
                      <a:pt x="211577" y="365334"/>
                    </a:lnTo>
                    <a:lnTo>
                      <a:pt x="185713" y="378230"/>
                    </a:lnTo>
                    <a:cubicBezTo>
                      <a:pt x="183690" y="379221"/>
                      <a:pt x="181324" y="379221"/>
                      <a:pt x="179301" y="378230"/>
                    </a:cubicBezTo>
                    <a:lnTo>
                      <a:pt x="153073" y="365553"/>
                    </a:lnTo>
                    <a:lnTo>
                      <a:pt x="126917" y="378157"/>
                    </a:lnTo>
                    <a:cubicBezTo>
                      <a:pt x="124895" y="379148"/>
                      <a:pt x="122528" y="379148"/>
                      <a:pt x="120506" y="378157"/>
                    </a:cubicBezTo>
                    <a:lnTo>
                      <a:pt x="94787" y="365480"/>
                    </a:lnTo>
                    <a:lnTo>
                      <a:pt x="68850" y="378157"/>
                    </a:lnTo>
                    <a:cubicBezTo>
                      <a:pt x="66868" y="379102"/>
                      <a:pt x="64566" y="379102"/>
                      <a:pt x="62584" y="378157"/>
                    </a:cubicBezTo>
                    <a:lnTo>
                      <a:pt x="36501" y="365772"/>
                    </a:lnTo>
                    <a:lnTo>
                      <a:pt x="10419" y="378157"/>
                    </a:lnTo>
                    <a:cubicBezTo>
                      <a:pt x="6786" y="379888"/>
                      <a:pt x="2439" y="378346"/>
                      <a:pt x="707" y="374713"/>
                    </a:cubicBezTo>
                    <a:cubicBezTo>
                      <a:pt x="255" y="373763"/>
                      <a:pt x="13" y="372726"/>
                      <a:pt x="0" y="371673"/>
                    </a:cubicBezTo>
                    <a:lnTo>
                      <a:pt x="0" y="7387"/>
                    </a:lnTo>
                    <a:cubicBezTo>
                      <a:pt x="10" y="4856"/>
                      <a:pt x="1335" y="2511"/>
                      <a:pt x="3497" y="1194"/>
                    </a:cubicBezTo>
                    <a:cubicBezTo>
                      <a:pt x="5686" y="-222"/>
                      <a:pt x="8464" y="-360"/>
                      <a:pt x="10783" y="830"/>
                    </a:cubicBezTo>
                    <a:lnTo>
                      <a:pt x="37011" y="14017"/>
                    </a:lnTo>
                    <a:lnTo>
                      <a:pt x="63094" y="1049"/>
                    </a:lnTo>
                    <a:cubicBezTo>
                      <a:pt x="65177" y="-15"/>
                      <a:pt x="67642" y="-15"/>
                      <a:pt x="69724" y="1049"/>
                    </a:cubicBezTo>
                    <a:lnTo>
                      <a:pt x="95079" y="14090"/>
                    </a:lnTo>
                    <a:lnTo>
                      <a:pt x="121380" y="976"/>
                    </a:lnTo>
                    <a:cubicBezTo>
                      <a:pt x="123442" y="-63"/>
                      <a:pt x="125875" y="-63"/>
                      <a:pt x="127937" y="976"/>
                    </a:cubicBezTo>
                    <a:lnTo>
                      <a:pt x="153219" y="14017"/>
                    </a:lnTo>
                    <a:lnTo>
                      <a:pt x="178719" y="976"/>
                    </a:lnTo>
                    <a:cubicBezTo>
                      <a:pt x="180761" y="-39"/>
                      <a:pt x="183161" y="-39"/>
                      <a:pt x="185203" y="976"/>
                    </a:cubicBezTo>
                    <a:lnTo>
                      <a:pt x="211577" y="13944"/>
                    </a:lnTo>
                    <a:lnTo>
                      <a:pt x="237004" y="976"/>
                    </a:lnTo>
                    <a:cubicBezTo>
                      <a:pt x="239258" y="-325"/>
                      <a:pt x="242036" y="-325"/>
                      <a:pt x="244290" y="976"/>
                    </a:cubicBezTo>
                    <a:cubicBezTo>
                      <a:pt x="246271" y="2487"/>
                      <a:pt x="247343" y="4905"/>
                      <a:pt x="247131" y="7387"/>
                    </a:cubicBezTo>
                    <a:lnTo>
                      <a:pt x="247131" y="87530"/>
                    </a:lnTo>
                    <a:cubicBezTo>
                      <a:pt x="247131" y="91554"/>
                      <a:pt x="243870" y="94816"/>
                      <a:pt x="239846" y="94816"/>
                    </a:cubicBezTo>
                    <a:lnTo>
                      <a:pt x="239846" y="94816"/>
                    </a:lnTo>
                    <a:cubicBezTo>
                      <a:pt x="235822" y="94816"/>
                      <a:pt x="232560" y="91554"/>
                      <a:pt x="232560" y="87530"/>
                    </a:cubicBezTo>
                    <a:lnTo>
                      <a:pt x="232560" y="19482"/>
                    </a:lnTo>
                    <a:lnTo>
                      <a:pt x="214491" y="28734"/>
                    </a:lnTo>
                    <a:cubicBezTo>
                      <a:pt x="212430" y="29773"/>
                      <a:pt x="209996" y="29773"/>
                      <a:pt x="207934" y="28734"/>
                    </a:cubicBezTo>
                    <a:lnTo>
                      <a:pt x="181560" y="15766"/>
                    </a:lnTo>
                    <a:lnTo>
                      <a:pt x="155987" y="28807"/>
                    </a:lnTo>
                    <a:cubicBezTo>
                      <a:pt x="153905" y="29871"/>
                      <a:pt x="151439" y="29871"/>
                      <a:pt x="149357" y="28807"/>
                    </a:cubicBezTo>
                    <a:lnTo>
                      <a:pt x="124076" y="15839"/>
                    </a:lnTo>
                    <a:lnTo>
                      <a:pt x="98066" y="29244"/>
                    </a:lnTo>
                    <a:cubicBezTo>
                      <a:pt x="96004" y="30283"/>
                      <a:pt x="93570" y="30283"/>
                      <a:pt x="91509" y="29244"/>
                    </a:cubicBezTo>
                    <a:lnTo>
                      <a:pt x="66081" y="16130"/>
                    </a:lnTo>
                    <a:lnTo>
                      <a:pt x="39999" y="29099"/>
                    </a:lnTo>
                    <a:cubicBezTo>
                      <a:pt x="37956" y="30114"/>
                      <a:pt x="35556" y="30114"/>
                      <a:pt x="33514" y="29099"/>
                    </a:cubicBezTo>
                    <a:lnTo>
                      <a:pt x="14571" y="19627"/>
                    </a:lnTo>
                    <a:lnTo>
                      <a:pt x="14571" y="360089"/>
                    </a:lnTo>
                    <a:lnTo>
                      <a:pt x="33441" y="351200"/>
                    </a:lnTo>
                    <a:cubicBezTo>
                      <a:pt x="35403" y="350279"/>
                      <a:pt x="37673" y="350279"/>
                      <a:pt x="39634" y="351200"/>
                    </a:cubicBezTo>
                    <a:lnTo>
                      <a:pt x="65644" y="363513"/>
                    </a:lnTo>
                    <a:lnTo>
                      <a:pt x="91654" y="350836"/>
                    </a:lnTo>
                    <a:cubicBezTo>
                      <a:pt x="93677" y="349845"/>
                      <a:pt x="96043" y="349845"/>
                      <a:pt x="98066" y="350836"/>
                    </a:cubicBezTo>
                    <a:lnTo>
                      <a:pt x="123784" y="363513"/>
                    </a:lnTo>
                    <a:lnTo>
                      <a:pt x="149940" y="350763"/>
                    </a:lnTo>
                    <a:cubicBezTo>
                      <a:pt x="151942" y="349796"/>
                      <a:pt x="154276" y="349796"/>
                      <a:pt x="156279" y="350763"/>
                    </a:cubicBezTo>
                    <a:lnTo>
                      <a:pt x="182434" y="363513"/>
                    </a:lnTo>
                    <a:lnTo>
                      <a:pt x="208371" y="350617"/>
                    </a:lnTo>
                    <a:cubicBezTo>
                      <a:pt x="210433" y="349578"/>
                      <a:pt x="212867" y="349578"/>
                      <a:pt x="214929" y="350617"/>
                    </a:cubicBezTo>
                    <a:lnTo>
                      <a:pt x="232997" y="359797"/>
                    </a:lnTo>
                    <a:lnTo>
                      <a:pt x="232997" y="349816"/>
                    </a:lnTo>
                    <a:cubicBezTo>
                      <a:pt x="232997" y="345792"/>
                      <a:pt x="236259" y="342530"/>
                      <a:pt x="240283" y="342530"/>
                    </a:cubicBezTo>
                    <a:lnTo>
                      <a:pt x="240283" y="342530"/>
                    </a:lnTo>
                    <a:cubicBezTo>
                      <a:pt x="244307" y="342530"/>
                      <a:pt x="247569" y="345792"/>
                      <a:pt x="247569" y="349816"/>
                    </a:cubicBezTo>
                    <a:lnTo>
                      <a:pt x="247569" y="371673"/>
                    </a:lnTo>
                    <a:cubicBezTo>
                      <a:pt x="247574" y="374190"/>
                      <a:pt x="246279" y="376532"/>
                      <a:pt x="244144" y="377866"/>
                    </a:cubicBezTo>
                    <a:cubicBezTo>
                      <a:pt x="242985" y="378584"/>
                      <a:pt x="241647" y="378963"/>
                      <a:pt x="240283" y="3789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344" name="Рисунок 343">
              <a:extLst>
                <a:ext uri="{FF2B5EF4-FFF2-40B4-BE49-F238E27FC236}">
                  <a16:creationId xmlns:a16="http://schemas.microsoft.com/office/drawing/2014/main" id="{019F156B-F7AC-496B-8EBB-CC14E55FC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0591800" y="3822243"/>
              <a:ext cx="609600" cy="609600"/>
            </a:xfrm>
            <a:prstGeom prst="rect">
              <a:avLst/>
            </a:prstGeom>
          </p:spPr>
        </p:pic>
      </p:grpSp>
      <p:pic>
        <p:nvPicPr>
          <p:cNvPr id="345" name="Рисунок 344">
            <a:extLst>
              <a:ext uri="{FF2B5EF4-FFF2-40B4-BE49-F238E27FC236}">
                <a16:creationId xmlns:a16="http://schemas.microsoft.com/office/drawing/2014/main" id="{4A447906-DB2A-4909-B5A0-20FCFB3902E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120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Прямоугольник: скругленные углы 143">
            <a:extLst>
              <a:ext uri="{FF2B5EF4-FFF2-40B4-BE49-F238E27FC236}">
                <a16:creationId xmlns:a16="http://schemas.microsoft.com/office/drawing/2014/main" id="{E3045A5F-4064-4E0A-9499-AE214E5023C8}"/>
              </a:ext>
            </a:extLst>
          </p:cNvPr>
          <p:cNvSpPr/>
          <p:nvPr/>
        </p:nvSpPr>
        <p:spPr>
          <a:xfrm>
            <a:off x="401216" y="2517177"/>
            <a:ext cx="8161445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Документы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8</a:t>
            </a:fld>
            <a:endParaRPr spc="45"/>
          </a:p>
        </p:txBody>
      </p:sp>
      <p:sp>
        <p:nvSpPr>
          <p:cNvPr id="314" name="object 9">
            <a:extLst>
              <a:ext uri="{FF2B5EF4-FFF2-40B4-BE49-F238E27FC236}">
                <a16:creationId xmlns:a16="http://schemas.microsoft.com/office/drawing/2014/main" id="{C21B8B9F-F856-7547-B03B-2DA87526FAF7}"/>
              </a:ext>
            </a:extLst>
          </p:cNvPr>
          <p:cNvSpPr txBox="1"/>
          <p:nvPr/>
        </p:nvSpPr>
        <p:spPr>
          <a:xfrm>
            <a:off x="573900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Права</a:t>
            </a:r>
          </a:p>
        </p:txBody>
      </p:sp>
      <p:sp>
        <p:nvSpPr>
          <p:cNvPr id="366" name="object 9">
            <a:extLst>
              <a:ext uri="{FF2B5EF4-FFF2-40B4-BE49-F238E27FC236}">
                <a16:creationId xmlns:a16="http://schemas.microsoft.com/office/drawing/2014/main" id="{DE852CDC-1125-4C4B-ABD7-12B21F1C01AC}"/>
              </a:ext>
            </a:extLst>
          </p:cNvPr>
          <p:cNvSpPr txBox="1"/>
          <p:nvPr/>
        </p:nvSpPr>
        <p:spPr>
          <a:xfrm>
            <a:off x="1828800" y="1209675"/>
            <a:ext cx="9953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15">
                <a:solidFill>
                  <a:srgbClr val="1D1D1B"/>
                </a:solidFill>
                <a:latin typeface="Cera CY" pitchFamily="2" charset="0"/>
                <a:cs typeface="Bliss Pro Light"/>
              </a:rPr>
              <a:t>Конверт</a:t>
            </a:r>
          </a:p>
        </p:txBody>
      </p:sp>
      <p:sp>
        <p:nvSpPr>
          <p:cNvPr id="367" name="object 9">
            <a:extLst>
              <a:ext uri="{FF2B5EF4-FFF2-40B4-BE49-F238E27FC236}">
                <a16:creationId xmlns:a16="http://schemas.microsoft.com/office/drawing/2014/main" id="{15FEEDEC-0AB7-2C49-911C-0A5A18D403F4}"/>
              </a:ext>
            </a:extLst>
          </p:cNvPr>
          <p:cNvSpPr txBox="1"/>
          <p:nvPr/>
        </p:nvSpPr>
        <p:spPr>
          <a:xfrm>
            <a:off x="3429919" y="1209675"/>
            <a:ext cx="6858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Печать</a:t>
            </a:r>
          </a:p>
        </p:txBody>
      </p:sp>
      <p:sp>
        <p:nvSpPr>
          <p:cNvPr id="368" name="object 9">
            <a:extLst>
              <a:ext uri="{FF2B5EF4-FFF2-40B4-BE49-F238E27FC236}">
                <a16:creationId xmlns:a16="http://schemas.microsoft.com/office/drawing/2014/main" id="{0E7EEC26-6558-AC42-8907-9B642DF50C90}"/>
              </a:ext>
            </a:extLst>
          </p:cNvPr>
          <p:cNvSpPr txBox="1"/>
          <p:nvPr/>
        </p:nvSpPr>
        <p:spPr>
          <a:xfrm>
            <a:off x="4631331" y="1209675"/>
            <a:ext cx="112522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галочкой  (одобрено)</a:t>
            </a:r>
          </a:p>
        </p:txBody>
      </p:sp>
      <p:sp>
        <p:nvSpPr>
          <p:cNvPr id="369" name="object 9">
            <a:extLst>
              <a:ext uri="{FF2B5EF4-FFF2-40B4-BE49-F238E27FC236}">
                <a16:creationId xmlns:a16="http://schemas.microsoft.com/office/drawing/2014/main" id="{0324007F-DC63-F245-AD75-C1C7D6A36918}"/>
              </a:ext>
            </a:extLst>
          </p:cNvPr>
          <p:cNvSpPr txBox="1"/>
          <p:nvPr/>
        </p:nvSpPr>
        <p:spPr>
          <a:xfrm>
            <a:off x="7567199" y="1209675"/>
            <a:ext cx="995463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Скрепка</a:t>
            </a:r>
          </a:p>
        </p:txBody>
      </p:sp>
      <p:sp>
        <p:nvSpPr>
          <p:cNvPr id="372" name="object 9">
            <a:extLst>
              <a:ext uri="{FF2B5EF4-FFF2-40B4-BE49-F238E27FC236}">
                <a16:creationId xmlns:a16="http://schemas.microsoft.com/office/drawing/2014/main" id="{4BCF886B-22C2-6C4A-919A-585D42091DC4}"/>
              </a:ext>
            </a:extLst>
          </p:cNvPr>
          <p:cNvSpPr txBox="1"/>
          <p:nvPr/>
        </p:nvSpPr>
        <p:spPr>
          <a:xfrm>
            <a:off x="6171030" y="1209675"/>
            <a:ext cx="98169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Документ </a:t>
            </a:r>
            <a:b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</a:br>
            <a:r>
              <a:rPr lang="ru-RU" sz="1000" spc="20">
                <a:solidFill>
                  <a:srgbClr val="1D1D1B"/>
                </a:solidFill>
                <a:latin typeface="Cera CY" pitchFamily="2" charset="0"/>
                <a:cs typeface="Bliss Pro Light"/>
              </a:rPr>
              <a:t>с крестиком  (не одобрено)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A9DE20-8E3A-C446-92AB-987BCFC80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7300" y="1722495"/>
            <a:ext cx="609600" cy="6096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AD774E-8C0E-7C49-AF0D-F9D964C5E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768" y="1722495"/>
            <a:ext cx="609600" cy="6096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26D423-6DA0-1E45-B288-24634B38D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2250" y="1722495"/>
            <a:ext cx="609600" cy="6096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BE680A-19D2-4247-AFC6-FADB6B530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4881" y="1722495"/>
            <a:ext cx="609600" cy="6096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A7EF99B-F448-0C47-BD98-0678F1DB39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4656" y="1722495"/>
            <a:ext cx="609600" cy="609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E9570A9-3469-BE43-9A96-95A4CAB84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" y="1722495"/>
            <a:ext cx="609600" cy="609600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F721CB1-0C4D-CF44-A53D-33B25FFF9A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17300" y="2687844"/>
            <a:ext cx="609600" cy="6096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2B07723-1ADC-A949-9CED-C75FD0C824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84768" y="2687844"/>
            <a:ext cx="609600" cy="6096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98F8716-D689-764B-867F-CBC5945E2B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62250" y="2687844"/>
            <a:ext cx="609600" cy="6096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10EF1C1-F20C-AC48-AD8A-C29FEB441C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34881" y="2687844"/>
            <a:ext cx="609600" cy="6096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676D54C-2703-6B49-AE39-CD03B6CB57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34656" y="2687844"/>
            <a:ext cx="609600" cy="6096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CDC6D0E-7800-0D40-881E-57CC7941F8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600" y="2687844"/>
            <a:ext cx="609600" cy="609600"/>
          </a:xfrm>
          <a:prstGeom prst="rect">
            <a:avLst/>
          </a:prstGeom>
        </p:spPr>
      </p:pic>
      <p:pic>
        <p:nvPicPr>
          <p:cNvPr id="138" name="Рисунок 137">
            <a:extLst>
              <a:ext uri="{FF2B5EF4-FFF2-40B4-BE49-F238E27FC236}">
                <a16:creationId xmlns:a16="http://schemas.microsoft.com/office/drawing/2014/main" id="{833DB3A3-C66C-4528-B306-2B68DF36240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17300" y="3650793"/>
            <a:ext cx="609600" cy="609600"/>
          </a:xfrm>
          <a:prstGeom prst="rect">
            <a:avLst/>
          </a:prstGeom>
        </p:spPr>
      </p:pic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C32DAF9C-F6BC-4170-945F-C52FA691299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4768" y="3650793"/>
            <a:ext cx="609600" cy="609600"/>
          </a:xfrm>
          <a:prstGeom prst="rect">
            <a:avLst/>
          </a:prstGeom>
        </p:spPr>
      </p:pic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2BB7C0DB-E6E3-4A40-AAC8-B54130E016C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62250" y="3650793"/>
            <a:ext cx="609600" cy="60960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8ED3EF79-AEE2-4C9A-BB1E-7BBA83500E2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34881" y="3650793"/>
            <a:ext cx="609600" cy="609600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506FC914-0E53-469A-888B-9890C216707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34656" y="3650793"/>
            <a:ext cx="609600" cy="609600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4F3B3F55-BC53-4F4D-B99C-8F1FF787E27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09600" y="36507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39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Прямоугольник: скругленные углы 163">
            <a:extLst>
              <a:ext uri="{FF2B5EF4-FFF2-40B4-BE49-F238E27FC236}">
                <a16:creationId xmlns:a16="http://schemas.microsoft.com/office/drawing/2014/main" id="{92163B11-5114-40F3-921E-938E86590366}"/>
              </a:ext>
            </a:extLst>
          </p:cNvPr>
          <p:cNvSpPr/>
          <p:nvPr/>
        </p:nvSpPr>
        <p:spPr>
          <a:xfrm>
            <a:off x="401216" y="2517177"/>
            <a:ext cx="9609559" cy="1892563"/>
          </a:xfrm>
          <a:prstGeom prst="roundRect">
            <a:avLst>
              <a:gd name="adj" fmla="val 11634"/>
            </a:avLst>
          </a:prstGeom>
          <a:solidFill>
            <a:srgbClr val="1A4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74CA601-5DC1-5048-8421-375FFE919D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045" y="500343"/>
            <a:ext cx="8508952" cy="430887"/>
          </a:xfrm>
        </p:spPr>
        <p:txBody>
          <a:bodyPr/>
          <a:lstStyle/>
          <a:p>
            <a:r>
              <a:rPr lang="ru-RU"/>
              <a:t>Графики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45" dirty="0"/>
              <a:t>9</a:t>
            </a:fld>
            <a:endParaRPr spc="45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2D1A06B-5574-40A7-BDAF-69982820D16A}"/>
              </a:ext>
            </a:extLst>
          </p:cNvPr>
          <p:cNvGrpSpPr/>
          <p:nvPr/>
        </p:nvGrpSpPr>
        <p:grpSpPr>
          <a:xfrm>
            <a:off x="8430453" y="1209675"/>
            <a:ext cx="1315104" cy="4861348"/>
            <a:chOff x="7375268" y="1209675"/>
            <a:chExt cx="1315104" cy="4861348"/>
          </a:xfrm>
        </p:grpSpPr>
        <p:sp>
          <p:nvSpPr>
            <p:cNvPr id="369" name="object 9">
              <a:extLst>
                <a:ext uri="{FF2B5EF4-FFF2-40B4-BE49-F238E27FC236}">
                  <a16:creationId xmlns:a16="http://schemas.microsoft.com/office/drawing/2014/main" id="{0324007F-DC63-F245-AD75-C1C7D6A36918}"/>
                </a:ext>
              </a:extLst>
            </p:cNvPr>
            <p:cNvSpPr txBox="1"/>
            <p:nvPr/>
          </p:nvSpPr>
          <p:spPr>
            <a:xfrm>
              <a:off x="7375268" y="1209675"/>
              <a:ext cx="1315104" cy="474489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 в виде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структуры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(сложная структура)</a:t>
              </a: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490B082F-A93B-8A42-883F-FEA297582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28020" y="1722495"/>
              <a:ext cx="609600" cy="609600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03A2D0D8-8B49-AE42-A7BA-D38453242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28020" y="2687844"/>
              <a:ext cx="609600" cy="609600"/>
            </a:xfrm>
            <a:prstGeom prst="rect">
              <a:avLst/>
            </a:prstGeom>
          </p:spPr>
        </p:pic>
        <p:grpSp>
          <p:nvGrpSpPr>
            <p:cNvPr id="281" name="Группа 280">
              <a:extLst>
                <a:ext uri="{FF2B5EF4-FFF2-40B4-BE49-F238E27FC236}">
                  <a16:creationId xmlns:a16="http://schemas.microsoft.com/office/drawing/2014/main" id="{0677A81C-161C-4CF4-9303-72628C947566}"/>
                </a:ext>
              </a:extLst>
            </p:cNvPr>
            <p:cNvGrpSpPr/>
            <p:nvPr/>
          </p:nvGrpSpPr>
          <p:grpSpPr>
            <a:xfrm>
              <a:off x="7843391" y="4733737"/>
              <a:ext cx="378857" cy="371936"/>
              <a:chOff x="7844591" y="4263626"/>
              <a:chExt cx="378857" cy="371936"/>
            </a:xfrm>
          </p:grpSpPr>
          <p:sp>
            <p:nvSpPr>
              <p:cNvPr id="259" name="Полилиния: фигура 258">
                <a:extLst>
                  <a:ext uri="{FF2B5EF4-FFF2-40B4-BE49-F238E27FC236}">
                    <a16:creationId xmlns:a16="http://schemas.microsoft.com/office/drawing/2014/main" id="{99F296B4-47FD-4E8D-A894-84759FD00183}"/>
                  </a:ext>
                </a:extLst>
              </p:cNvPr>
              <p:cNvSpPr/>
              <p:nvPr/>
            </p:nvSpPr>
            <p:spPr>
              <a:xfrm>
                <a:off x="7844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Полилиния: фигура 259">
                <a:extLst>
                  <a:ext uri="{FF2B5EF4-FFF2-40B4-BE49-F238E27FC236}">
                    <a16:creationId xmlns:a16="http://schemas.microsoft.com/office/drawing/2014/main" id="{3758F6D3-D491-42B6-B986-1F3E9969A717}"/>
                  </a:ext>
                </a:extLst>
              </p:cNvPr>
              <p:cNvSpPr/>
              <p:nvPr/>
            </p:nvSpPr>
            <p:spPr>
              <a:xfrm>
                <a:off x="7946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Полилиния: фигура 261">
                <a:extLst>
                  <a:ext uri="{FF2B5EF4-FFF2-40B4-BE49-F238E27FC236}">
                    <a16:creationId xmlns:a16="http://schemas.microsoft.com/office/drawing/2014/main" id="{9A3605C8-9542-4B6D-AEA0-5A3387EDE6B3}"/>
                  </a:ext>
                </a:extLst>
              </p:cNvPr>
              <p:cNvSpPr/>
              <p:nvPr/>
            </p:nvSpPr>
            <p:spPr>
              <a:xfrm>
                <a:off x="8150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Полилиния: фигура 262">
                <a:extLst>
                  <a:ext uri="{FF2B5EF4-FFF2-40B4-BE49-F238E27FC236}">
                    <a16:creationId xmlns:a16="http://schemas.microsoft.com/office/drawing/2014/main" id="{A3F128B0-E503-4224-ADC7-C7C1B513E53F}"/>
                  </a:ext>
                </a:extLst>
              </p:cNvPr>
              <p:cNvSpPr/>
              <p:nvPr/>
            </p:nvSpPr>
            <p:spPr>
              <a:xfrm>
                <a:off x="7888305" y="4394842"/>
                <a:ext cx="87428" cy="87428"/>
              </a:xfrm>
              <a:custGeom>
                <a:avLst/>
                <a:gdLst>
                  <a:gd name="connsiteX0" fmla="*/ 65571 w 87428"/>
                  <a:gd name="connsiteY0" fmla="*/ 87429 h 87428"/>
                  <a:gd name="connsiteX1" fmla="*/ 21857 w 87428"/>
                  <a:gd name="connsiteY1" fmla="*/ 87429 h 87428"/>
                  <a:gd name="connsiteX2" fmla="*/ 0 w 87428"/>
                  <a:gd name="connsiteY2" fmla="*/ 65571 h 87428"/>
                  <a:gd name="connsiteX3" fmla="*/ 0 w 87428"/>
                  <a:gd name="connsiteY3" fmla="*/ 21857 h 87428"/>
                  <a:gd name="connsiteX4" fmla="*/ 21857 w 87428"/>
                  <a:gd name="connsiteY4" fmla="*/ 0 h 87428"/>
                  <a:gd name="connsiteX5" fmla="*/ 65571 w 87428"/>
                  <a:gd name="connsiteY5" fmla="*/ 0 h 87428"/>
                  <a:gd name="connsiteX6" fmla="*/ 87429 w 87428"/>
                  <a:gd name="connsiteY6" fmla="*/ 21857 h 87428"/>
                  <a:gd name="connsiteX7" fmla="*/ 87429 w 87428"/>
                  <a:gd name="connsiteY7" fmla="*/ 65571 h 87428"/>
                  <a:gd name="connsiteX8" fmla="*/ 65571 w 87428"/>
                  <a:gd name="connsiteY8" fmla="*/ 87429 h 87428"/>
                  <a:gd name="connsiteX9" fmla="*/ 21857 w 87428"/>
                  <a:gd name="connsiteY9" fmla="*/ 14571 h 87428"/>
                  <a:gd name="connsiteX10" fmla="*/ 14571 w 87428"/>
                  <a:gd name="connsiteY10" fmla="*/ 21857 h 87428"/>
                  <a:gd name="connsiteX11" fmla="*/ 14571 w 87428"/>
                  <a:gd name="connsiteY11" fmla="*/ 65571 h 87428"/>
                  <a:gd name="connsiteX12" fmla="*/ 21857 w 87428"/>
                  <a:gd name="connsiteY12" fmla="*/ 72857 h 87428"/>
                  <a:gd name="connsiteX13" fmla="*/ 65571 w 87428"/>
                  <a:gd name="connsiteY13" fmla="*/ 72857 h 87428"/>
                  <a:gd name="connsiteX14" fmla="*/ 72857 w 87428"/>
                  <a:gd name="connsiteY14" fmla="*/ 65571 h 87428"/>
                  <a:gd name="connsiteX15" fmla="*/ 72857 w 87428"/>
                  <a:gd name="connsiteY15" fmla="*/ 21857 h 87428"/>
                  <a:gd name="connsiteX16" fmla="*/ 65571 w 87428"/>
                  <a:gd name="connsiteY16" fmla="*/ 14571 h 87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428" h="87428">
                    <a:moveTo>
                      <a:pt x="65571" y="87429"/>
                    </a:moveTo>
                    <a:lnTo>
                      <a:pt x="21857" y="87429"/>
                    </a:lnTo>
                    <a:cubicBezTo>
                      <a:pt x="9785" y="87429"/>
                      <a:pt x="0" y="77643"/>
                      <a:pt x="0" y="6557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65571" y="0"/>
                    </a:lnTo>
                    <a:cubicBezTo>
                      <a:pt x="77643" y="0"/>
                      <a:pt x="87429" y="9785"/>
                      <a:pt x="87429" y="21857"/>
                    </a:cubicBezTo>
                    <a:lnTo>
                      <a:pt x="87429" y="65571"/>
                    </a:lnTo>
                    <a:cubicBezTo>
                      <a:pt x="87429" y="77643"/>
                      <a:pt x="77643" y="87429"/>
                      <a:pt x="65571" y="87429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65571"/>
                    </a:lnTo>
                    <a:cubicBezTo>
                      <a:pt x="14571" y="69595"/>
                      <a:pt x="17833" y="72857"/>
                      <a:pt x="21857" y="72857"/>
                    </a:cubicBezTo>
                    <a:lnTo>
                      <a:pt x="65571" y="72857"/>
                    </a:lnTo>
                    <a:cubicBezTo>
                      <a:pt x="69595" y="72857"/>
                      <a:pt x="72857" y="69595"/>
                      <a:pt x="72857" y="65571"/>
                    </a:cubicBezTo>
                    <a:lnTo>
                      <a:pt x="72857" y="21857"/>
                    </a:lnTo>
                    <a:cubicBezTo>
                      <a:pt x="72857" y="17833"/>
                      <a:pt x="69595" y="14571"/>
                      <a:pt x="65571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Полилиния: фигура 263">
                <a:extLst>
                  <a:ext uri="{FF2B5EF4-FFF2-40B4-BE49-F238E27FC236}">
                    <a16:creationId xmlns:a16="http://schemas.microsoft.com/office/drawing/2014/main" id="{049387D2-74A8-4C1B-B1B5-29DF3B277AE6}"/>
                  </a:ext>
                </a:extLst>
              </p:cNvPr>
              <p:cNvSpPr/>
              <p:nvPr/>
            </p:nvSpPr>
            <p:spPr>
              <a:xfrm>
                <a:off x="8092305" y="4394842"/>
                <a:ext cx="87428" cy="87428"/>
              </a:xfrm>
              <a:custGeom>
                <a:avLst/>
                <a:gdLst>
                  <a:gd name="connsiteX0" fmla="*/ 65571 w 87428"/>
                  <a:gd name="connsiteY0" fmla="*/ 87429 h 87428"/>
                  <a:gd name="connsiteX1" fmla="*/ 21857 w 87428"/>
                  <a:gd name="connsiteY1" fmla="*/ 87429 h 87428"/>
                  <a:gd name="connsiteX2" fmla="*/ 0 w 87428"/>
                  <a:gd name="connsiteY2" fmla="*/ 65571 h 87428"/>
                  <a:gd name="connsiteX3" fmla="*/ 0 w 87428"/>
                  <a:gd name="connsiteY3" fmla="*/ 21857 h 87428"/>
                  <a:gd name="connsiteX4" fmla="*/ 21857 w 87428"/>
                  <a:gd name="connsiteY4" fmla="*/ 0 h 87428"/>
                  <a:gd name="connsiteX5" fmla="*/ 65571 w 87428"/>
                  <a:gd name="connsiteY5" fmla="*/ 0 h 87428"/>
                  <a:gd name="connsiteX6" fmla="*/ 87429 w 87428"/>
                  <a:gd name="connsiteY6" fmla="*/ 21857 h 87428"/>
                  <a:gd name="connsiteX7" fmla="*/ 87429 w 87428"/>
                  <a:gd name="connsiteY7" fmla="*/ 65571 h 87428"/>
                  <a:gd name="connsiteX8" fmla="*/ 65571 w 87428"/>
                  <a:gd name="connsiteY8" fmla="*/ 87429 h 87428"/>
                  <a:gd name="connsiteX9" fmla="*/ 21857 w 87428"/>
                  <a:gd name="connsiteY9" fmla="*/ 14571 h 87428"/>
                  <a:gd name="connsiteX10" fmla="*/ 14571 w 87428"/>
                  <a:gd name="connsiteY10" fmla="*/ 21857 h 87428"/>
                  <a:gd name="connsiteX11" fmla="*/ 14571 w 87428"/>
                  <a:gd name="connsiteY11" fmla="*/ 65571 h 87428"/>
                  <a:gd name="connsiteX12" fmla="*/ 21857 w 87428"/>
                  <a:gd name="connsiteY12" fmla="*/ 72857 h 87428"/>
                  <a:gd name="connsiteX13" fmla="*/ 65571 w 87428"/>
                  <a:gd name="connsiteY13" fmla="*/ 72857 h 87428"/>
                  <a:gd name="connsiteX14" fmla="*/ 72857 w 87428"/>
                  <a:gd name="connsiteY14" fmla="*/ 65571 h 87428"/>
                  <a:gd name="connsiteX15" fmla="*/ 72857 w 87428"/>
                  <a:gd name="connsiteY15" fmla="*/ 21857 h 87428"/>
                  <a:gd name="connsiteX16" fmla="*/ 65571 w 87428"/>
                  <a:gd name="connsiteY16" fmla="*/ 14571 h 87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428" h="87428">
                    <a:moveTo>
                      <a:pt x="65571" y="87429"/>
                    </a:moveTo>
                    <a:lnTo>
                      <a:pt x="21857" y="87429"/>
                    </a:lnTo>
                    <a:cubicBezTo>
                      <a:pt x="9785" y="87429"/>
                      <a:pt x="0" y="77643"/>
                      <a:pt x="0" y="6557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65571" y="0"/>
                    </a:lnTo>
                    <a:cubicBezTo>
                      <a:pt x="77643" y="0"/>
                      <a:pt x="87429" y="9785"/>
                      <a:pt x="87429" y="21857"/>
                    </a:cubicBezTo>
                    <a:lnTo>
                      <a:pt x="87429" y="65571"/>
                    </a:lnTo>
                    <a:cubicBezTo>
                      <a:pt x="87429" y="77643"/>
                      <a:pt x="77643" y="87429"/>
                      <a:pt x="65571" y="87429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65571"/>
                    </a:lnTo>
                    <a:cubicBezTo>
                      <a:pt x="14571" y="69595"/>
                      <a:pt x="17833" y="72857"/>
                      <a:pt x="21857" y="72857"/>
                    </a:cubicBezTo>
                    <a:lnTo>
                      <a:pt x="65571" y="72857"/>
                    </a:lnTo>
                    <a:cubicBezTo>
                      <a:pt x="69595" y="72857"/>
                      <a:pt x="72857" y="69595"/>
                      <a:pt x="72857" y="65571"/>
                    </a:cubicBezTo>
                    <a:lnTo>
                      <a:pt x="72857" y="21857"/>
                    </a:lnTo>
                    <a:cubicBezTo>
                      <a:pt x="72857" y="17833"/>
                      <a:pt x="69595" y="14571"/>
                      <a:pt x="65571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Полилиния: фигура 264">
                <a:extLst>
                  <a:ext uri="{FF2B5EF4-FFF2-40B4-BE49-F238E27FC236}">
                    <a16:creationId xmlns:a16="http://schemas.microsoft.com/office/drawing/2014/main" id="{AA7FE027-A18B-4794-BAD1-F6102F5EF80F}"/>
                  </a:ext>
                </a:extLst>
              </p:cNvPr>
              <p:cNvSpPr/>
              <p:nvPr/>
            </p:nvSpPr>
            <p:spPr>
              <a:xfrm>
                <a:off x="7983020" y="4263626"/>
                <a:ext cx="102000" cy="102000"/>
              </a:xfrm>
              <a:custGeom>
                <a:avLst/>
                <a:gdLst>
                  <a:gd name="connsiteX0" fmla="*/ 80653 w 102000"/>
                  <a:gd name="connsiteY0" fmla="*/ 102000 h 102000"/>
                  <a:gd name="connsiteX1" fmla="*/ 21857 w 102000"/>
                  <a:gd name="connsiteY1" fmla="*/ 102000 h 102000"/>
                  <a:gd name="connsiteX2" fmla="*/ 0 w 102000"/>
                  <a:gd name="connsiteY2" fmla="*/ 80143 h 102000"/>
                  <a:gd name="connsiteX3" fmla="*/ 0 w 102000"/>
                  <a:gd name="connsiteY3" fmla="*/ 21857 h 102000"/>
                  <a:gd name="connsiteX4" fmla="*/ 21857 w 102000"/>
                  <a:gd name="connsiteY4" fmla="*/ 0 h 102000"/>
                  <a:gd name="connsiteX5" fmla="*/ 80143 w 102000"/>
                  <a:gd name="connsiteY5" fmla="*/ 0 h 102000"/>
                  <a:gd name="connsiteX6" fmla="*/ 102000 w 102000"/>
                  <a:gd name="connsiteY6" fmla="*/ 21857 h 102000"/>
                  <a:gd name="connsiteX7" fmla="*/ 102000 w 102000"/>
                  <a:gd name="connsiteY7" fmla="*/ 80143 h 102000"/>
                  <a:gd name="connsiteX8" fmla="*/ 80653 w 102000"/>
                  <a:gd name="connsiteY8" fmla="*/ 102000 h 102000"/>
                  <a:gd name="connsiteX9" fmla="*/ 22367 w 102000"/>
                  <a:gd name="connsiteY9" fmla="*/ 14571 h 102000"/>
                  <a:gd name="connsiteX10" fmla="*/ 15081 w 102000"/>
                  <a:gd name="connsiteY10" fmla="*/ 21857 h 102000"/>
                  <a:gd name="connsiteX11" fmla="*/ 15081 w 102000"/>
                  <a:gd name="connsiteY11" fmla="*/ 80143 h 102000"/>
                  <a:gd name="connsiteX12" fmla="*/ 22367 w 102000"/>
                  <a:gd name="connsiteY12" fmla="*/ 87429 h 102000"/>
                  <a:gd name="connsiteX13" fmla="*/ 80653 w 102000"/>
                  <a:gd name="connsiteY13" fmla="*/ 87429 h 102000"/>
                  <a:gd name="connsiteX14" fmla="*/ 87939 w 102000"/>
                  <a:gd name="connsiteY14" fmla="*/ 80143 h 102000"/>
                  <a:gd name="connsiteX15" fmla="*/ 87939 w 102000"/>
                  <a:gd name="connsiteY15" fmla="*/ 21857 h 102000"/>
                  <a:gd name="connsiteX16" fmla="*/ 80653 w 102000"/>
                  <a:gd name="connsiteY16" fmla="*/ 14571 h 10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000" h="102000">
                    <a:moveTo>
                      <a:pt x="80653" y="102000"/>
                    </a:moveTo>
                    <a:lnTo>
                      <a:pt x="21857" y="102000"/>
                    </a:lnTo>
                    <a:cubicBezTo>
                      <a:pt x="9785" y="102000"/>
                      <a:pt x="0" y="92215"/>
                      <a:pt x="0" y="80143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80143" y="0"/>
                    </a:lnTo>
                    <a:cubicBezTo>
                      <a:pt x="92215" y="0"/>
                      <a:pt x="102000" y="9785"/>
                      <a:pt x="102000" y="21857"/>
                    </a:cubicBezTo>
                    <a:lnTo>
                      <a:pt x="102000" y="80143"/>
                    </a:lnTo>
                    <a:cubicBezTo>
                      <a:pt x="102003" y="92018"/>
                      <a:pt x="92525" y="101723"/>
                      <a:pt x="80653" y="102000"/>
                    </a:cubicBezTo>
                    <a:close/>
                    <a:moveTo>
                      <a:pt x="22367" y="14571"/>
                    </a:moveTo>
                    <a:cubicBezTo>
                      <a:pt x="18343" y="14571"/>
                      <a:pt x="15081" y="17833"/>
                      <a:pt x="15081" y="21857"/>
                    </a:cubicBezTo>
                    <a:lnTo>
                      <a:pt x="15081" y="80143"/>
                    </a:lnTo>
                    <a:cubicBezTo>
                      <a:pt x="15081" y="84167"/>
                      <a:pt x="18343" y="87429"/>
                      <a:pt x="22367" y="87429"/>
                    </a:cubicBezTo>
                    <a:lnTo>
                      <a:pt x="80653" y="87429"/>
                    </a:lnTo>
                    <a:cubicBezTo>
                      <a:pt x="84677" y="87429"/>
                      <a:pt x="87939" y="84167"/>
                      <a:pt x="87939" y="80143"/>
                    </a:cubicBezTo>
                    <a:lnTo>
                      <a:pt x="87939" y="21857"/>
                    </a:lnTo>
                    <a:cubicBezTo>
                      <a:pt x="87939" y="17833"/>
                      <a:pt x="84677" y="14571"/>
                      <a:pt x="80653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Полилиния: фигура 265">
                <a:extLst>
                  <a:ext uri="{FF2B5EF4-FFF2-40B4-BE49-F238E27FC236}">
                    <a16:creationId xmlns:a16="http://schemas.microsoft.com/office/drawing/2014/main" id="{E0498133-5B4C-4BF8-AE68-4D266C6671E4}"/>
                  </a:ext>
                </a:extLst>
              </p:cNvPr>
              <p:cNvSpPr/>
              <p:nvPr/>
            </p:nvSpPr>
            <p:spPr>
              <a:xfrm>
                <a:off x="7873734" y="4511705"/>
                <a:ext cx="116571" cy="14571"/>
              </a:xfrm>
              <a:custGeom>
                <a:avLst/>
                <a:gdLst>
                  <a:gd name="connsiteX0" fmla="*/ 109286 w 116571"/>
                  <a:gd name="connsiteY0" fmla="*/ 14571 h 14571"/>
                  <a:gd name="connsiteX1" fmla="*/ 7286 w 116571"/>
                  <a:gd name="connsiteY1" fmla="*/ 14571 h 14571"/>
                  <a:gd name="connsiteX2" fmla="*/ 0 w 116571"/>
                  <a:gd name="connsiteY2" fmla="*/ 7286 h 14571"/>
                  <a:gd name="connsiteX3" fmla="*/ 7286 w 116571"/>
                  <a:gd name="connsiteY3" fmla="*/ 0 h 14571"/>
                  <a:gd name="connsiteX4" fmla="*/ 109286 w 116571"/>
                  <a:gd name="connsiteY4" fmla="*/ 0 h 14571"/>
                  <a:gd name="connsiteX5" fmla="*/ 116571 w 116571"/>
                  <a:gd name="connsiteY5" fmla="*/ 7286 h 14571"/>
                  <a:gd name="connsiteX6" fmla="*/ 109286 w 11657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571" h="14571">
                    <a:moveTo>
                      <a:pt x="109286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09286" y="0"/>
                    </a:lnTo>
                    <a:cubicBezTo>
                      <a:pt x="113310" y="0"/>
                      <a:pt x="116571" y="3262"/>
                      <a:pt x="116571" y="7286"/>
                    </a:cubicBezTo>
                    <a:cubicBezTo>
                      <a:pt x="116571" y="11310"/>
                      <a:pt x="113310" y="14571"/>
                      <a:pt x="10928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Полилиния: фигура 266">
                <a:extLst>
                  <a:ext uri="{FF2B5EF4-FFF2-40B4-BE49-F238E27FC236}">
                    <a16:creationId xmlns:a16="http://schemas.microsoft.com/office/drawing/2014/main" id="{970AB7B5-7546-4D30-8895-A63C391F5844}"/>
                  </a:ext>
                </a:extLst>
              </p:cNvPr>
              <p:cNvSpPr/>
              <p:nvPr/>
            </p:nvSpPr>
            <p:spPr>
              <a:xfrm>
                <a:off x="7873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Полилиния: фигура 267">
                <a:extLst>
                  <a:ext uri="{FF2B5EF4-FFF2-40B4-BE49-F238E27FC236}">
                    <a16:creationId xmlns:a16="http://schemas.microsoft.com/office/drawing/2014/main" id="{34AD889F-4CA1-4D3C-98D7-185539C877DE}"/>
                  </a:ext>
                </a:extLst>
              </p:cNvPr>
              <p:cNvSpPr/>
              <p:nvPr/>
            </p:nvSpPr>
            <p:spPr>
              <a:xfrm>
                <a:off x="7975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Полилиния: фигура 268">
                <a:extLst>
                  <a:ext uri="{FF2B5EF4-FFF2-40B4-BE49-F238E27FC236}">
                    <a16:creationId xmlns:a16="http://schemas.microsoft.com/office/drawing/2014/main" id="{582C1960-8EC7-4AA3-A217-B641501E07A2}"/>
                  </a:ext>
                </a:extLst>
              </p:cNvPr>
              <p:cNvSpPr/>
              <p:nvPr/>
            </p:nvSpPr>
            <p:spPr>
              <a:xfrm>
                <a:off x="8077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Полилиния: фигура 269">
                <a:extLst>
                  <a:ext uri="{FF2B5EF4-FFF2-40B4-BE49-F238E27FC236}">
                    <a16:creationId xmlns:a16="http://schemas.microsoft.com/office/drawing/2014/main" id="{3F2FFE0C-25B1-4098-BDB6-010933B362E3}"/>
                  </a:ext>
                </a:extLst>
              </p:cNvPr>
              <p:cNvSpPr/>
              <p:nvPr/>
            </p:nvSpPr>
            <p:spPr>
              <a:xfrm>
                <a:off x="8179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Полилиния: фигура 270">
                <a:extLst>
                  <a:ext uri="{FF2B5EF4-FFF2-40B4-BE49-F238E27FC236}">
                    <a16:creationId xmlns:a16="http://schemas.microsoft.com/office/drawing/2014/main" id="{9C759C82-56FF-432D-9FAB-55B6B74C2497}"/>
                  </a:ext>
                </a:extLst>
              </p:cNvPr>
              <p:cNvSpPr/>
              <p:nvPr/>
            </p:nvSpPr>
            <p:spPr>
              <a:xfrm>
                <a:off x="8078244" y="4511705"/>
                <a:ext cx="116061" cy="14571"/>
              </a:xfrm>
              <a:custGeom>
                <a:avLst/>
                <a:gdLst>
                  <a:gd name="connsiteX0" fmla="*/ 108776 w 116061"/>
                  <a:gd name="connsiteY0" fmla="*/ 14571 h 14571"/>
                  <a:gd name="connsiteX1" fmla="*/ 7286 w 116061"/>
                  <a:gd name="connsiteY1" fmla="*/ 14571 h 14571"/>
                  <a:gd name="connsiteX2" fmla="*/ 0 w 116061"/>
                  <a:gd name="connsiteY2" fmla="*/ 7286 h 14571"/>
                  <a:gd name="connsiteX3" fmla="*/ 7286 w 116061"/>
                  <a:gd name="connsiteY3" fmla="*/ 0 h 14571"/>
                  <a:gd name="connsiteX4" fmla="*/ 108776 w 116061"/>
                  <a:gd name="connsiteY4" fmla="*/ 0 h 14571"/>
                  <a:gd name="connsiteX5" fmla="*/ 116061 w 116061"/>
                  <a:gd name="connsiteY5" fmla="*/ 7286 h 14571"/>
                  <a:gd name="connsiteX6" fmla="*/ 108776 w 11606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061" h="14571">
                    <a:moveTo>
                      <a:pt x="108776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08776" y="0"/>
                    </a:lnTo>
                    <a:cubicBezTo>
                      <a:pt x="112800" y="0"/>
                      <a:pt x="116061" y="3262"/>
                      <a:pt x="116061" y="7286"/>
                    </a:cubicBezTo>
                    <a:cubicBezTo>
                      <a:pt x="116061" y="11310"/>
                      <a:pt x="112800" y="14571"/>
                      <a:pt x="10877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Полилиния: фигура 271">
                <a:extLst>
                  <a:ext uri="{FF2B5EF4-FFF2-40B4-BE49-F238E27FC236}">
                    <a16:creationId xmlns:a16="http://schemas.microsoft.com/office/drawing/2014/main" id="{7AFF997A-6092-45B9-AF0C-494091D256F3}"/>
                  </a:ext>
                </a:extLst>
              </p:cNvPr>
              <p:cNvSpPr/>
              <p:nvPr/>
            </p:nvSpPr>
            <p:spPr>
              <a:xfrm>
                <a:off x="7924734" y="4473091"/>
                <a:ext cx="14571" cy="53185"/>
              </a:xfrm>
              <a:custGeom>
                <a:avLst/>
                <a:gdLst>
                  <a:gd name="connsiteX0" fmla="*/ 7286 w 14571"/>
                  <a:gd name="connsiteY0" fmla="*/ 53186 h 53185"/>
                  <a:gd name="connsiteX1" fmla="*/ 0 w 14571"/>
                  <a:gd name="connsiteY1" fmla="*/ 45900 h 53185"/>
                  <a:gd name="connsiteX2" fmla="*/ 0 w 14571"/>
                  <a:gd name="connsiteY2" fmla="*/ 7286 h 53185"/>
                  <a:gd name="connsiteX3" fmla="*/ 7286 w 14571"/>
                  <a:gd name="connsiteY3" fmla="*/ 0 h 53185"/>
                  <a:gd name="connsiteX4" fmla="*/ 14571 w 14571"/>
                  <a:gd name="connsiteY4" fmla="*/ 7286 h 53185"/>
                  <a:gd name="connsiteX5" fmla="*/ 14571 w 14571"/>
                  <a:gd name="connsiteY5" fmla="*/ 45900 h 53185"/>
                  <a:gd name="connsiteX6" fmla="*/ 7286 w 14571"/>
                  <a:gd name="connsiteY6" fmla="*/ 53186 h 5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3185">
                    <a:moveTo>
                      <a:pt x="7286" y="53186"/>
                    </a:moveTo>
                    <a:cubicBezTo>
                      <a:pt x="3262" y="53186"/>
                      <a:pt x="0" y="49924"/>
                      <a:pt x="0" y="45900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5900"/>
                    </a:lnTo>
                    <a:cubicBezTo>
                      <a:pt x="14571" y="49924"/>
                      <a:pt x="11310" y="53186"/>
                      <a:pt x="7286" y="53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Полилиния: фигура 272">
                <a:extLst>
                  <a:ext uri="{FF2B5EF4-FFF2-40B4-BE49-F238E27FC236}">
                    <a16:creationId xmlns:a16="http://schemas.microsoft.com/office/drawing/2014/main" id="{0C341946-C8DA-4880-9CEF-DF349905459F}"/>
                  </a:ext>
                </a:extLst>
              </p:cNvPr>
              <p:cNvSpPr/>
              <p:nvPr/>
            </p:nvSpPr>
            <p:spPr>
              <a:xfrm>
                <a:off x="8128734" y="4470103"/>
                <a:ext cx="14571" cy="52384"/>
              </a:xfrm>
              <a:custGeom>
                <a:avLst/>
                <a:gdLst>
                  <a:gd name="connsiteX0" fmla="*/ 7286 w 14571"/>
                  <a:gd name="connsiteY0" fmla="*/ 52384 h 52384"/>
                  <a:gd name="connsiteX1" fmla="*/ 0 w 14571"/>
                  <a:gd name="connsiteY1" fmla="*/ 45099 h 52384"/>
                  <a:gd name="connsiteX2" fmla="*/ 0 w 14571"/>
                  <a:gd name="connsiteY2" fmla="*/ 7286 h 52384"/>
                  <a:gd name="connsiteX3" fmla="*/ 7286 w 14571"/>
                  <a:gd name="connsiteY3" fmla="*/ 0 h 52384"/>
                  <a:gd name="connsiteX4" fmla="*/ 14571 w 14571"/>
                  <a:gd name="connsiteY4" fmla="*/ 7286 h 52384"/>
                  <a:gd name="connsiteX5" fmla="*/ 14571 w 14571"/>
                  <a:gd name="connsiteY5" fmla="*/ 45099 h 52384"/>
                  <a:gd name="connsiteX6" fmla="*/ 7286 w 14571"/>
                  <a:gd name="connsiteY6" fmla="*/ 52384 h 5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2384">
                    <a:moveTo>
                      <a:pt x="7286" y="52384"/>
                    </a:moveTo>
                    <a:cubicBezTo>
                      <a:pt x="3262" y="52384"/>
                      <a:pt x="0" y="49122"/>
                      <a:pt x="0" y="4509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5099"/>
                    </a:lnTo>
                    <a:cubicBezTo>
                      <a:pt x="14571" y="49122"/>
                      <a:pt x="11310" y="52384"/>
                      <a:pt x="7286" y="523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Полилиния: фигура 273">
                <a:extLst>
                  <a:ext uri="{FF2B5EF4-FFF2-40B4-BE49-F238E27FC236}">
                    <a16:creationId xmlns:a16="http://schemas.microsoft.com/office/drawing/2014/main" id="{12F168D4-693D-4BF9-9EF2-C099D4D90310}"/>
                  </a:ext>
                </a:extLst>
              </p:cNvPr>
              <p:cNvSpPr/>
              <p:nvPr/>
            </p:nvSpPr>
            <p:spPr>
              <a:xfrm>
                <a:off x="8026734" y="4351710"/>
                <a:ext cx="14571" cy="93038"/>
              </a:xfrm>
              <a:custGeom>
                <a:avLst/>
                <a:gdLst>
                  <a:gd name="connsiteX0" fmla="*/ 7286 w 14571"/>
                  <a:gd name="connsiteY0" fmla="*/ 93039 h 93038"/>
                  <a:gd name="connsiteX1" fmla="*/ 0 w 14571"/>
                  <a:gd name="connsiteY1" fmla="*/ 85753 h 93038"/>
                  <a:gd name="connsiteX2" fmla="*/ 0 w 14571"/>
                  <a:gd name="connsiteY2" fmla="*/ 7286 h 93038"/>
                  <a:gd name="connsiteX3" fmla="*/ 7286 w 14571"/>
                  <a:gd name="connsiteY3" fmla="*/ 0 h 93038"/>
                  <a:gd name="connsiteX4" fmla="*/ 14571 w 14571"/>
                  <a:gd name="connsiteY4" fmla="*/ 7286 h 93038"/>
                  <a:gd name="connsiteX5" fmla="*/ 14571 w 14571"/>
                  <a:gd name="connsiteY5" fmla="*/ 85753 h 93038"/>
                  <a:gd name="connsiteX6" fmla="*/ 7286 w 14571"/>
                  <a:gd name="connsiteY6" fmla="*/ 93039 h 9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93038">
                    <a:moveTo>
                      <a:pt x="7286" y="93039"/>
                    </a:moveTo>
                    <a:cubicBezTo>
                      <a:pt x="3262" y="93039"/>
                      <a:pt x="0" y="89777"/>
                      <a:pt x="0" y="85753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85753"/>
                    </a:lnTo>
                    <a:cubicBezTo>
                      <a:pt x="14571" y="89777"/>
                      <a:pt x="11310" y="93039"/>
                      <a:pt x="7286" y="93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Полилиния: фигура 274">
                <a:extLst>
                  <a:ext uri="{FF2B5EF4-FFF2-40B4-BE49-F238E27FC236}">
                    <a16:creationId xmlns:a16="http://schemas.microsoft.com/office/drawing/2014/main" id="{E0DD7C26-5A4D-44B6-8C79-F66196C81350}"/>
                  </a:ext>
                </a:extLst>
              </p:cNvPr>
              <p:cNvSpPr/>
              <p:nvPr/>
            </p:nvSpPr>
            <p:spPr>
              <a:xfrm>
                <a:off x="7962328" y="4431198"/>
                <a:ext cx="143455" cy="14571"/>
              </a:xfrm>
              <a:custGeom>
                <a:avLst/>
                <a:gdLst>
                  <a:gd name="connsiteX0" fmla="*/ 136170 w 143455"/>
                  <a:gd name="connsiteY0" fmla="*/ 14571 h 14571"/>
                  <a:gd name="connsiteX1" fmla="*/ 7286 w 143455"/>
                  <a:gd name="connsiteY1" fmla="*/ 14571 h 14571"/>
                  <a:gd name="connsiteX2" fmla="*/ 0 w 143455"/>
                  <a:gd name="connsiteY2" fmla="*/ 7286 h 14571"/>
                  <a:gd name="connsiteX3" fmla="*/ 7286 w 143455"/>
                  <a:gd name="connsiteY3" fmla="*/ 0 h 14571"/>
                  <a:gd name="connsiteX4" fmla="*/ 136170 w 143455"/>
                  <a:gd name="connsiteY4" fmla="*/ 0 h 14571"/>
                  <a:gd name="connsiteX5" fmla="*/ 143456 w 143455"/>
                  <a:gd name="connsiteY5" fmla="*/ 7286 h 14571"/>
                  <a:gd name="connsiteX6" fmla="*/ 136170 w 143455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455" h="14571">
                    <a:moveTo>
                      <a:pt x="136170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36170" y="0"/>
                    </a:lnTo>
                    <a:cubicBezTo>
                      <a:pt x="140194" y="0"/>
                      <a:pt x="143456" y="3262"/>
                      <a:pt x="143456" y="7286"/>
                    </a:cubicBezTo>
                    <a:cubicBezTo>
                      <a:pt x="143456" y="11310"/>
                      <a:pt x="140194" y="14571"/>
                      <a:pt x="13617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Группа 138">
              <a:extLst>
                <a:ext uri="{FF2B5EF4-FFF2-40B4-BE49-F238E27FC236}">
                  <a16:creationId xmlns:a16="http://schemas.microsoft.com/office/drawing/2014/main" id="{5A982F50-69A2-4DD2-AE55-9AD042B4CD4F}"/>
                </a:ext>
              </a:extLst>
            </p:cNvPr>
            <p:cNvGrpSpPr/>
            <p:nvPr/>
          </p:nvGrpSpPr>
          <p:grpSpPr>
            <a:xfrm>
              <a:off x="7843391" y="5699087"/>
              <a:ext cx="378857" cy="371936"/>
              <a:chOff x="7844591" y="4263626"/>
              <a:chExt cx="378857" cy="371936"/>
            </a:xfrm>
          </p:grpSpPr>
          <p:sp>
            <p:nvSpPr>
              <p:cNvPr id="141" name="Полилиния: фигура 140">
                <a:extLst>
                  <a:ext uri="{FF2B5EF4-FFF2-40B4-BE49-F238E27FC236}">
                    <a16:creationId xmlns:a16="http://schemas.microsoft.com/office/drawing/2014/main" id="{92424E25-CF8D-44D5-9633-7B779FF17B6E}"/>
                  </a:ext>
                </a:extLst>
              </p:cNvPr>
              <p:cNvSpPr/>
              <p:nvPr/>
            </p:nvSpPr>
            <p:spPr>
              <a:xfrm>
                <a:off x="7844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Полилиния: фигура 141">
                <a:extLst>
                  <a:ext uri="{FF2B5EF4-FFF2-40B4-BE49-F238E27FC236}">
                    <a16:creationId xmlns:a16="http://schemas.microsoft.com/office/drawing/2014/main" id="{A1CD2862-F52F-497A-B928-BF2C833DAA5D}"/>
                  </a:ext>
                </a:extLst>
              </p:cNvPr>
              <p:cNvSpPr/>
              <p:nvPr/>
            </p:nvSpPr>
            <p:spPr>
              <a:xfrm>
                <a:off x="7946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Полилиния: фигура 142">
                <a:extLst>
                  <a:ext uri="{FF2B5EF4-FFF2-40B4-BE49-F238E27FC236}">
                    <a16:creationId xmlns:a16="http://schemas.microsoft.com/office/drawing/2014/main" id="{263E0D4B-AC4F-4036-A3A5-48C1709AAAC3}"/>
                  </a:ext>
                </a:extLst>
              </p:cNvPr>
              <p:cNvSpPr/>
              <p:nvPr/>
            </p:nvSpPr>
            <p:spPr>
              <a:xfrm>
                <a:off x="8048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Полилиния: фигура 143">
                <a:extLst>
                  <a:ext uri="{FF2B5EF4-FFF2-40B4-BE49-F238E27FC236}">
                    <a16:creationId xmlns:a16="http://schemas.microsoft.com/office/drawing/2014/main" id="{2EE068EE-AC90-42F8-973E-8D666E17855F}"/>
                  </a:ext>
                </a:extLst>
              </p:cNvPr>
              <p:cNvSpPr/>
              <p:nvPr/>
            </p:nvSpPr>
            <p:spPr>
              <a:xfrm>
                <a:off x="8150591" y="4562705"/>
                <a:ext cx="72857" cy="72857"/>
              </a:xfrm>
              <a:custGeom>
                <a:avLst/>
                <a:gdLst>
                  <a:gd name="connsiteX0" fmla="*/ 51000 w 72857"/>
                  <a:gd name="connsiteY0" fmla="*/ 72857 h 72857"/>
                  <a:gd name="connsiteX1" fmla="*/ 21857 w 72857"/>
                  <a:gd name="connsiteY1" fmla="*/ 72857 h 72857"/>
                  <a:gd name="connsiteX2" fmla="*/ 0 w 72857"/>
                  <a:gd name="connsiteY2" fmla="*/ 51000 h 72857"/>
                  <a:gd name="connsiteX3" fmla="*/ 0 w 72857"/>
                  <a:gd name="connsiteY3" fmla="*/ 21857 h 72857"/>
                  <a:gd name="connsiteX4" fmla="*/ 21857 w 72857"/>
                  <a:gd name="connsiteY4" fmla="*/ 0 h 72857"/>
                  <a:gd name="connsiteX5" fmla="*/ 51000 w 72857"/>
                  <a:gd name="connsiteY5" fmla="*/ 0 h 72857"/>
                  <a:gd name="connsiteX6" fmla="*/ 72857 w 72857"/>
                  <a:gd name="connsiteY6" fmla="*/ 21857 h 72857"/>
                  <a:gd name="connsiteX7" fmla="*/ 72857 w 72857"/>
                  <a:gd name="connsiteY7" fmla="*/ 51000 h 72857"/>
                  <a:gd name="connsiteX8" fmla="*/ 51000 w 72857"/>
                  <a:gd name="connsiteY8" fmla="*/ 72857 h 72857"/>
                  <a:gd name="connsiteX9" fmla="*/ 21857 w 72857"/>
                  <a:gd name="connsiteY9" fmla="*/ 14571 h 72857"/>
                  <a:gd name="connsiteX10" fmla="*/ 14571 w 72857"/>
                  <a:gd name="connsiteY10" fmla="*/ 21857 h 72857"/>
                  <a:gd name="connsiteX11" fmla="*/ 14571 w 72857"/>
                  <a:gd name="connsiteY11" fmla="*/ 51000 h 72857"/>
                  <a:gd name="connsiteX12" fmla="*/ 21857 w 72857"/>
                  <a:gd name="connsiteY12" fmla="*/ 58286 h 72857"/>
                  <a:gd name="connsiteX13" fmla="*/ 51000 w 72857"/>
                  <a:gd name="connsiteY13" fmla="*/ 58286 h 72857"/>
                  <a:gd name="connsiteX14" fmla="*/ 58286 w 72857"/>
                  <a:gd name="connsiteY14" fmla="*/ 51000 h 72857"/>
                  <a:gd name="connsiteX15" fmla="*/ 58286 w 72857"/>
                  <a:gd name="connsiteY15" fmla="*/ 21857 h 72857"/>
                  <a:gd name="connsiteX16" fmla="*/ 51000 w 72857"/>
                  <a:gd name="connsiteY16" fmla="*/ 14571 h 7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2857" h="72857">
                    <a:moveTo>
                      <a:pt x="51000" y="72857"/>
                    </a:moveTo>
                    <a:lnTo>
                      <a:pt x="21857" y="72857"/>
                    </a:lnTo>
                    <a:cubicBezTo>
                      <a:pt x="9785" y="72857"/>
                      <a:pt x="0" y="63071"/>
                      <a:pt x="0" y="51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1000" y="0"/>
                    </a:lnTo>
                    <a:cubicBezTo>
                      <a:pt x="63072" y="0"/>
                      <a:pt x="72857" y="9785"/>
                      <a:pt x="72857" y="21857"/>
                    </a:cubicBezTo>
                    <a:lnTo>
                      <a:pt x="72857" y="51000"/>
                    </a:lnTo>
                    <a:cubicBezTo>
                      <a:pt x="72857" y="63071"/>
                      <a:pt x="63072" y="72857"/>
                      <a:pt x="51000" y="72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51000"/>
                    </a:lnTo>
                    <a:cubicBezTo>
                      <a:pt x="14571" y="55024"/>
                      <a:pt x="17833" y="58286"/>
                      <a:pt x="21857" y="58286"/>
                    </a:cubicBezTo>
                    <a:lnTo>
                      <a:pt x="51000" y="58286"/>
                    </a:lnTo>
                    <a:cubicBezTo>
                      <a:pt x="55024" y="58286"/>
                      <a:pt x="58286" y="55024"/>
                      <a:pt x="58286" y="51000"/>
                    </a:cubicBezTo>
                    <a:lnTo>
                      <a:pt x="58286" y="21857"/>
                    </a:lnTo>
                    <a:cubicBezTo>
                      <a:pt x="58286" y="17833"/>
                      <a:pt x="55024" y="14571"/>
                      <a:pt x="5100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Полилиния: фигура 144">
                <a:extLst>
                  <a:ext uri="{FF2B5EF4-FFF2-40B4-BE49-F238E27FC236}">
                    <a16:creationId xmlns:a16="http://schemas.microsoft.com/office/drawing/2014/main" id="{435B6926-EDBE-4DB2-8FD2-5B8759AC6304}"/>
                  </a:ext>
                </a:extLst>
              </p:cNvPr>
              <p:cNvSpPr/>
              <p:nvPr/>
            </p:nvSpPr>
            <p:spPr>
              <a:xfrm>
                <a:off x="7888305" y="4394842"/>
                <a:ext cx="87428" cy="87428"/>
              </a:xfrm>
              <a:custGeom>
                <a:avLst/>
                <a:gdLst>
                  <a:gd name="connsiteX0" fmla="*/ 65571 w 87428"/>
                  <a:gd name="connsiteY0" fmla="*/ 87429 h 87428"/>
                  <a:gd name="connsiteX1" fmla="*/ 21857 w 87428"/>
                  <a:gd name="connsiteY1" fmla="*/ 87429 h 87428"/>
                  <a:gd name="connsiteX2" fmla="*/ 0 w 87428"/>
                  <a:gd name="connsiteY2" fmla="*/ 65571 h 87428"/>
                  <a:gd name="connsiteX3" fmla="*/ 0 w 87428"/>
                  <a:gd name="connsiteY3" fmla="*/ 21857 h 87428"/>
                  <a:gd name="connsiteX4" fmla="*/ 21857 w 87428"/>
                  <a:gd name="connsiteY4" fmla="*/ 0 h 87428"/>
                  <a:gd name="connsiteX5" fmla="*/ 65571 w 87428"/>
                  <a:gd name="connsiteY5" fmla="*/ 0 h 87428"/>
                  <a:gd name="connsiteX6" fmla="*/ 87429 w 87428"/>
                  <a:gd name="connsiteY6" fmla="*/ 21857 h 87428"/>
                  <a:gd name="connsiteX7" fmla="*/ 87429 w 87428"/>
                  <a:gd name="connsiteY7" fmla="*/ 65571 h 87428"/>
                  <a:gd name="connsiteX8" fmla="*/ 65571 w 87428"/>
                  <a:gd name="connsiteY8" fmla="*/ 87429 h 87428"/>
                  <a:gd name="connsiteX9" fmla="*/ 21857 w 87428"/>
                  <a:gd name="connsiteY9" fmla="*/ 14571 h 87428"/>
                  <a:gd name="connsiteX10" fmla="*/ 14571 w 87428"/>
                  <a:gd name="connsiteY10" fmla="*/ 21857 h 87428"/>
                  <a:gd name="connsiteX11" fmla="*/ 14571 w 87428"/>
                  <a:gd name="connsiteY11" fmla="*/ 65571 h 87428"/>
                  <a:gd name="connsiteX12" fmla="*/ 21857 w 87428"/>
                  <a:gd name="connsiteY12" fmla="*/ 72857 h 87428"/>
                  <a:gd name="connsiteX13" fmla="*/ 65571 w 87428"/>
                  <a:gd name="connsiteY13" fmla="*/ 72857 h 87428"/>
                  <a:gd name="connsiteX14" fmla="*/ 72857 w 87428"/>
                  <a:gd name="connsiteY14" fmla="*/ 65571 h 87428"/>
                  <a:gd name="connsiteX15" fmla="*/ 72857 w 87428"/>
                  <a:gd name="connsiteY15" fmla="*/ 21857 h 87428"/>
                  <a:gd name="connsiteX16" fmla="*/ 65571 w 87428"/>
                  <a:gd name="connsiteY16" fmla="*/ 14571 h 87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428" h="87428">
                    <a:moveTo>
                      <a:pt x="65571" y="87429"/>
                    </a:moveTo>
                    <a:lnTo>
                      <a:pt x="21857" y="87429"/>
                    </a:lnTo>
                    <a:cubicBezTo>
                      <a:pt x="9785" y="87429"/>
                      <a:pt x="0" y="77643"/>
                      <a:pt x="0" y="6557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65571" y="0"/>
                    </a:lnTo>
                    <a:cubicBezTo>
                      <a:pt x="77643" y="0"/>
                      <a:pt x="87429" y="9785"/>
                      <a:pt x="87429" y="21857"/>
                    </a:cubicBezTo>
                    <a:lnTo>
                      <a:pt x="87429" y="65571"/>
                    </a:lnTo>
                    <a:cubicBezTo>
                      <a:pt x="87429" y="77643"/>
                      <a:pt x="77643" y="87429"/>
                      <a:pt x="65571" y="87429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65571"/>
                    </a:lnTo>
                    <a:cubicBezTo>
                      <a:pt x="14571" y="69595"/>
                      <a:pt x="17833" y="72857"/>
                      <a:pt x="21857" y="72857"/>
                    </a:cubicBezTo>
                    <a:lnTo>
                      <a:pt x="65571" y="72857"/>
                    </a:lnTo>
                    <a:cubicBezTo>
                      <a:pt x="69595" y="72857"/>
                      <a:pt x="72857" y="69595"/>
                      <a:pt x="72857" y="65571"/>
                    </a:cubicBezTo>
                    <a:lnTo>
                      <a:pt x="72857" y="21857"/>
                    </a:lnTo>
                    <a:cubicBezTo>
                      <a:pt x="72857" y="17833"/>
                      <a:pt x="69595" y="14571"/>
                      <a:pt x="65571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Полилиния: фигура 145">
                <a:extLst>
                  <a:ext uri="{FF2B5EF4-FFF2-40B4-BE49-F238E27FC236}">
                    <a16:creationId xmlns:a16="http://schemas.microsoft.com/office/drawing/2014/main" id="{DA9B6C7B-BC50-461E-8561-AAF393B9479E}"/>
                  </a:ext>
                </a:extLst>
              </p:cNvPr>
              <p:cNvSpPr/>
              <p:nvPr/>
            </p:nvSpPr>
            <p:spPr>
              <a:xfrm>
                <a:off x="8092305" y="4394842"/>
                <a:ext cx="87428" cy="87428"/>
              </a:xfrm>
              <a:custGeom>
                <a:avLst/>
                <a:gdLst>
                  <a:gd name="connsiteX0" fmla="*/ 65571 w 87428"/>
                  <a:gd name="connsiteY0" fmla="*/ 87429 h 87428"/>
                  <a:gd name="connsiteX1" fmla="*/ 21857 w 87428"/>
                  <a:gd name="connsiteY1" fmla="*/ 87429 h 87428"/>
                  <a:gd name="connsiteX2" fmla="*/ 0 w 87428"/>
                  <a:gd name="connsiteY2" fmla="*/ 65571 h 87428"/>
                  <a:gd name="connsiteX3" fmla="*/ 0 w 87428"/>
                  <a:gd name="connsiteY3" fmla="*/ 21857 h 87428"/>
                  <a:gd name="connsiteX4" fmla="*/ 21857 w 87428"/>
                  <a:gd name="connsiteY4" fmla="*/ 0 h 87428"/>
                  <a:gd name="connsiteX5" fmla="*/ 65571 w 87428"/>
                  <a:gd name="connsiteY5" fmla="*/ 0 h 87428"/>
                  <a:gd name="connsiteX6" fmla="*/ 87429 w 87428"/>
                  <a:gd name="connsiteY6" fmla="*/ 21857 h 87428"/>
                  <a:gd name="connsiteX7" fmla="*/ 87429 w 87428"/>
                  <a:gd name="connsiteY7" fmla="*/ 65571 h 87428"/>
                  <a:gd name="connsiteX8" fmla="*/ 65571 w 87428"/>
                  <a:gd name="connsiteY8" fmla="*/ 87429 h 87428"/>
                  <a:gd name="connsiteX9" fmla="*/ 21857 w 87428"/>
                  <a:gd name="connsiteY9" fmla="*/ 14571 h 87428"/>
                  <a:gd name="connsiteX10" fmla="*/ 14571 w 87428"/>
                  <a:gd name="connsiteY10" fmla="*/ 21857 h 87428"/>
                  <a:gd name="connsiteX11" fmla="*/ 14571 w 87428"/>
                  <a:gd name="connsiteY11" fmla="*/ 65571 h 87428"/>
                  <a:gd name="connsiteX12" fmla="*/ 21857 w 87428"/>
                  <a:gd name="connsiteY12" fmla="*/ 72857 h 87428"/>
                  <a:gd name="connsiteX13" fmla="*/ 65571 w 87428"/>
                  <a:gd name="connsiteY13" fmla="*/ 72857 h 87428"/>
                  <a:gd name="connsiteX14" fmla="*/ 72857 w 87428"/>
                  <a:gd name="connsiteY14" fmla="*/ 65571 h 87428"/>
                  <a:gd name="connsiteX15" fmla="*/ 72857 w 87428"/>
                  <a:gd name="connsiteY15" fmla="*/ 21857 h 87428"/>
                  <a:gd name="connsiteX16" fmla="*/ 65571 w 87428"/>
                  <a:gd name="connsiteY16" fmla="*/ 14571 h 87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7428" h="87428">
                    <a:moveTo>
                      <a:pt x="65571" y="87429"/>
                    </a:moveTo>
                    <a:lnTo>
                      <a:pt x="21857" y="87429"/>
                    </a:lnTo>
                    <a:cubicBezTo>
                      <a:pt x="9785" y="87429"/>
                      <a:pt x="0" y="77643"/>
                      <a:pt x="0" y="6557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65571" y="0"/>
                    </a:lnTo>
                    <a:cubicBezTo>
                      <a:pt x="77643" y="0"/>
                      <a:pt x="87429" y="9785"/>
                      <a:pt x="87429" y="21857"/>
                    </a:cubicBezTo>
                    <a:lnTo>
                      <a:pt x="87429" y="65571"/>
                    </a:lnTo>
                    <a:cubicBezTo>
                      <a:pt x="87429" y="77643"/>
                      <a:pt x="77643" y="87429"/>
                      <a:pt x="65571" y="87429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65571"/>
                    </a:lnTo>
                    <a:cubicBezTo>
                      <a:pt x="14571" y="69595"/>
                      <a:pt x="17833" y="72857"/>
                      <a:pt x="21857" y="72857"/>
                    </a:cubicBezTo>
                    <a:lnTo>
                      <a:pt x="65571" y="72857"/>
                    </a:lnTo>
                    <a:cubicBezTo>
                      <a:pt x="69595" y="72857"/>
                      <a:pt x="72857" y="69595"/>
                      <a:pt x="72857" y="65571"/>
                    </a:cubicBezTo>
                    <a:lnTo>
                      <a:pt x="72857" y="21857"/>
                    </a:lnTo>
                    <a:cubicBezTo>
                      <a:pt x="72857" y="17833"/>
                      <a:pt x="69595" y="14571"/>
                      <a:pt x="65571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Полилиния: фигура 146">
                <a:extLst>
                  <a:ext uri="{FF2B5EF4-FFF2-40B4-BE49-F238E27FC236}">
                    <a16:creationId xmlns:a16="http://schemas.microsoft.com/office/drawing/2014/main" id="{ABF56827-B6AB-4909-911A-0AD5CB635636}"/>
                  </a:ext>
                </a:extLst>
              </p:cNvPr>
              <p:cNvSpPr/>
              <p:nvPr/>
            </p:nvSpPr>
            <p:spPr>
              <a:xfrm>
                <a:off x="7983020" y="4263626"/>
                <a:ext cx="102000" cy="102000"/>
              </a:xfrm>
              <a:custGeom>
                <a:avLst/>
                <a:gdLst>
                  <a:gd name="connsiteX0" fmla="*/ 80653 w 102000"/>
                  <a:gd name="connsiteY0" fmla="*/ 102000 h 102000"/>
                  <a:gd name="connsiteX1" fmla="*/ 21857 w 102000"/>
                  <a:gd name="connsiteY1" fmla="*/ 102000 h 102000"/>
                  <a:gd name="connsiteX2" fmla="*/ 0 w 102000"/>
                  <a:gd name="connsiteY2" fmla="*/ 80143 h 102000"/>
                  <a:gd name="connsiteX3" fmla="*/ 0 w 102000"/>
                  <a:gd name="connsiteY3" fmla="*/ 21857 h 102000"/>
                  <a:gd name="connsiteX4" fmla="*/ 21857 w 102000"/>
                  <a:gd name="connsiteY4" fmla="*/ 0 h 102000"/>
                  <a:gd name="connsiteX5" fmla="*/ 80143 w 102000"/>
                  <a:gd name="connsiteY5" fmla="*/ 0 h 102000"/>
                  <a:gd name="connsiteX6" fmla="*/ 102000 w 102000"/>
                  <a:gd name="connsiteY6" fmla="*/ 21857 h 102000"/>
                  <a:gd name="connsiteX7" fmla="*/ 102000 w 102000"/>
                  <a:gd name="connsiteY7" fmla="*/ 80143 h 102000"/>
                  <a:gd name="connsiteX8" fmla="*/ 80653 w 102000"/>
                  <a:gd name="connsiteY8" fmla="*/ 102000 h 102000"/>
                  <a:gd name="connsiteX9" fmla="*/ 22367 w 102000"/>
                  <a:gd name="connsiteY9" fmla="*/ 14571 h 102000"/>
                  <a:gd name="connsiteX10" fmla="*/ 15081 w 102000"/>
                  <a:gd name="connsiteY10" fmla="*/ 21857 h 102000"/>
                  <a:gd name="connsiteX11" fmla="*/ 15081 w 102000"/>
                  <a:gd name="connsiteY11" fmla="*/ 80143 h 102000"/>
                  <a:gd name="connsiteX12" fmla="*/ 22367 w 102000"/>
                  <a:gd name="connsiteY12" fmla="*/ 87429 h 102000"/>
                  <a:gd name="connsiteX13" fmla="*/ 80653 w 102000"/>
                  <a:gd name="connsiteY13" fmla="*/ 87429 h 102000"/>
                  <a:gd name="connsiteX14" fmla="*/ 87939 w 102000"/>
                  <a:gd name="connsiteY14" fmla="*/ 80143 h 102000"/>
                  <a:gd name="connsiteX15" fmla="*/ 87939 w 102000"/>
                  <a:gd name="connsiteY15" fmla="*/ 21857 h 102000"/>
                  <a:gd name="connsiteX16" fmla="*/ 80653 w 102000"/>
                  <a:gd name="connsiteY16" fmla="*/ 14571 h 10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2000" h="102000">
                    <a:moveTo>
                      <a:pt x="80653" y="102000"/>
                    </a:moveTo>
                    <a:lnTo>
                      <a:pt x="21857" y="102000"/>
                    </a:lnTo>
                    <a:cubicBezTo>
                      <a:pt x="9785" y="102000"/>
                      <a:pt x="0" y="92215"/>
                      <a:pt x="0" y="80143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80143" y="0"/>
                    </a:lnTo>
                    <a:cubicBezTo>
                      <a:pt x="92215" y="0"/>
                      <a:pt x="102000" y="9785"/>
                      <a:pt x="102000" y="21857"/>
                    </a:cubicBezTo>
                    <a:lnTo>
                      <a:pt x="102000" y="80143"/>
                    </a:lnTo>
                    <a:cubicBezTo>
                      <a:pt x="102003" y="92018"/>
                      <a:pt x="92525" y="101723"/>
                      <a:pt x="80653" y="102000"/>
                    </a:cubicBezTo>
                    <a:close/>
                    <a:moveTo>
                      <a:pt x="22367" y="14571"/>
                    </a:moveTo>
                    <a:cubicBezTo>
                      <a:pt x="18343" y="14571"/>
                      <a:pt x="15081" y="17833"/>
                      <a:pt x="15081" y="21857"/>
                    </a:cubicBezTo>
                    <a:lnTo>
                      <a:pt x="15081" y="80143"/>
                    </a:lnTo>
                    <a:cubicBezTo>
                      <a:pt x="15081" y="84167"/>
                      <a:pt x="18343" y="87429"/>
                      <a:pt x="22367" y="87429"/>
                    </a:cubicBezTo>
                    <a:lnTo>
                      <a:pt x="80653" y="87429"/>
                    </a:lnTo>
                    <a:cubicBezTo>
                      <a:pt x="84677" y="87429"/>
                      <a:pt x="87939" y="84167"/>
                      <a:pt x="87939" y="80143"/>
                    </a:cubicBezTo>
                    <a:lnTo>
                      <a:pt x="87939" y="21857"/>
                    </a:lnTo>
                    <a:cubicBezTo>
                      <a:pt x="87939" y="17833"/>
                      <a:pt x="84677" y="14571"/>
                      <a:pt x="80653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Полилиния: фигура 147">
                <a:extLst>
                  <a:ext uri="{FF2B5EF4-FFF2-40B4-BE49-F238E27FC236}">
                    <a16:creationId xmlns:a16="http://schemas.microsoft.com/office/drawing/2014/main" id="{A584D1C3-B95D-495A-94A3-179E69CF14B0}"/>
                  </a:ext>
                </a:extLst>
              </p:cNvPr>
              <p:cNvSpPr/>
              <p:nvPr/>
            </p:nvSpPr>
            <p:spPr>
              <a:xfrm>
                <a:off x="7873734" y="4511705"/>
                <a:ext cx="116571" cy="14571"/>
              </a:xfrm>
              <a:custGeom>
                <a:avLst/>
                <a:gdLst>
                  <a:gd name="connsiteX0" fmla="*/ 109286 w 116571"/>
                  <a:gd name="connsiteY0" fmla="*/ 14571 h 14571"/>
                  <a:gd name="connsiteX1" fmla="*/ 7286 w 116571"/>
                  <a:gd name="connsiteY1" fmla="*/ 14571 h 14571"/>
                  <a:gd name="connsiteX2" fmla="*/ 0 w 116571"/>
                  <a:gd name="connsiteY2" fmla="*/ 7286 h 14571"/>
                  <a:gd name="connsiteX3" fmla="*/ 7286 w 116571"/>
                  <a:gd name="connsiteY3" fmla="*/ 0 h 14571"/>
                  <a:gd name="connsiteX4" fmla="*/ 109286 w 116571"/>
                  <a:gd name="connsiteY4" fmla="*/ 0 h 14571"/>
                  <a:gd name="connsiteX5" fmla="*/ 116571 w 116571"/>
                  <a:gd name="connsiteY5" fmla="*/ 7286 h 14571"/>
                  <a:gd name="connsiteX6" fmla="*/ 109286 w 11657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571" h="14571">
                    <a:moveTo>
                      <a:pt x="109286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09286" y="0"/>
                    </a:lnTo>
                    <a:cubicBezTo>
                      <a:pt x="113310" y="0"/>
                      <a:pt x="116571" y="3262"/>
                      <a:pt x="116571" y="7286"/>
                    </a:cubicBezTo>
                    <a:cubicBezTo>
                      <a:pt x="116571" y="11310"/>
                      <a:pt x="113310" y="14571"/>
                      <a:pt x="10928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Полилиния: фигура 148">
                <a:extLst>
                  <a:ext uri="{FF2B5EF4-FFF2-40B4-BE49-F238E27FC236}">
                    <a16:creationId xmlns:a16="http://schemas.microsoft.com/office/drawing/2014/main" id="{14D7DB8A-0300-4DF3-9318-5D83DCA439AB}"/>
                  </a:ext>
                </a:extLst>
              </p:cNvPr>
              <p:cNvSpPr/>
              <p:nvPr/>
            </p:nvSpPr>
            <p:spPr>
              <a:xfrm>
                <a:off x="7873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Полилиния: фигура 149">
                <a:extLst>
                  <a:ext uri="{FF2B5EF4-FFF2-40B4-BE49-F238E27FC236}">
                    <a16:creationId xmlns:a16="http://schemas.microsoft.com/office/drawing/2014/main" id="{2DDE391C-7011-4C96-8C27-5747F4EF4E5F}"/>
                  </a:ext>
                </a:extLst>
              </p:cNvPr>
              <p:cNvSpPr/>
              <p:nvPr/>
            </p:nvSpPr>
            <p:spPr>
              <a:xfrm>
                <a:off x="7975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Полилиния: фигура 150">
                <a:extLst>
                  <a:ext uri="{FF2B5EF4-FFF2-40B4-BE49-F238E27FC236}">
                    <a16:creationId xmlns:a16="http://schemas.microsoft.com/office/drawing/2014/main" id="{F7751383-4D10-441D-B663-810F0A6FD6BD}"/>
                  </a:ext>
                </a:extLst>
              </p:cNvPr>
              <p:cNvSpPr/>
              <p:nvPr/>
            </p:nvSpPr>
            <p:spPr>
              <a:xfrm>
                <a:off x="8077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Полилиния: фигура 151">
                <a:extLst>
                  <a:ext uri="{FF2B5EF4-FFF2-40B4-BE49-F238E27FC236}">
                    <a16:creationId xmlns:a16="http://schemas.microsoft.com/office/drawing/2014/main" id="{E618DA16-5CEF-4339-A058-FB217BBF1B04}"/>
                  </a:ext>
                </a:extLst>
              </p:cNvPr>
              <p:cNvSpPr/>
              <p:nvPr/>
            </p:nvSpPr>
            <p:spPr>
              <a:xfrm>
                <a:off x="8179734" y="4511923"/>
                <a:ext cx="14571" cy="21857"/>
              </a:xfrm>
              <a:custGeom>
                <a:avLst/>
                <a:gdLst>
                  <a:gd name="connsiteX0" fmla="*/ 7286 w 14571"/>
                  <a:gd name="connsiteY0" fmla="*/ 21857 h 21857"/>
                  <a:gd name="connsiteX1" fmla="*/ 0 w 14571"/>
                  <a:gd name="connsiteY1" fmla="*/ 14571 h 21857"/>
                  <a:gd name="connsiteX2" fmla="*/ 0 w 14571"/>
                  <a:gd name="connsiteY2" fmla="*/ 7286 h 21857"/>
                  <a:gd name="connsiteX3" fmla="*/ 7286 w 14571"/>
                  <a:gd name="connsiteY3" fmla="*/ 0 h 21857"/>
                  <a:gd name="connsiteX4" fmla="*/ 14571 w 14571"/>
                  <a:gd name="connsiteY4" fmla="*/ 7286 h 21857"/>
                  <a:gd name="connsiteX5" fmla="*/ 14571 w 14571"/>
                  <a:gd name="connsiteY5" fmla="*/ 14571 h 21857"/>
                  <a:gd name="connsiteX6" fmla="*/ 7286 w 14571"/>
                  <a:gd name="connsiteY6" fmla="*/ 21857 h 21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21857">
                    <a:moveTo>
                      <a:pt x="7286" y="21857"/>
                    </a:moveTo>
                    <a:cubicBezTo>
                      <a:pt x="3262" y="21857"/>
                      <a:pt x="0" y="18595"/>
                      <a:pt x="0" y="14571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14571"/>
                    </a:lnTo>
                    <a:cubicBezTo>
                      <a:pt x="14571" y="18595"/>
                      <a:pt x="11310" y="21857"/>
                      <a:pt x="7286" y="218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Полилиния: фигура 152">
                <a:extLst>
                  <a:ext uri="{FF2B5EF4-FFF2-40B4-BE49-F238E27FC236}">
                    <a16:creationId xmlns:a16="http://schemas.microsoft.com/office/drawing/2014/main" id="{EBA66D3C-DF82-490E-85ED-A731ED8BF5B5}"/>
                  </a:ext>
                </a:extLst>
              </p:cNvPr>
              <p:cNvSpPr/>
              <p:nvPr/>
            </p:nvSpPr>
            <p:spPr>
              <a:xfrm>
                <a:off x="8078244" y="4511705"/>
                <a:ext cx="116061" cy="14571"/>
              </a:xfrm>
              <a:custGeom>
                <a:avLst/>
                <a:gdLst>
                  <a:gd name="connsiteX0" fmla="*/ 108776 w 116061"/>
                  <a:gd name="connsiteY0" fmla="*/ 14571 h 14571"/>
                  <a:gd name="connsiteX1" fmla="*/ 7286 w 116061"/>
                  <a:gd name="connsiteY1" fmla="*/ 14571 h 14571"/>
                  <a:gd name="connsiteX2" fmla="*/ 0 w 116061"/>
                  <a:gd name="connsiteY2" fmla="*/ 7286 h 14571"/>
                  <a:gd name="connsiteX3" fmla="*/ 7286 w 116061"/>
                  <a:gd name="connsiteY3" fmla="*/ 0 h 14571"/>
                  <a:gd name="connsiteX4" fmla="*/ 108776 w 116061"/>
                  <a:gd name="connsiteY4" fmla="*/ 0 h 14571"/>
                  <a:gd name="connsiteX5" fmla="*/ 116061 w 116061"/>
                  <a:gd name="connsiteY5" fmla="*/ 7286 h 14571"/>
                  <a:gd name="connsiteX6" fmla="*/ 108776 w 116061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061" h="14571">
                    <a:moveTo>
                      <a:pt x="108776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08776" y="0"/>
                    </a:lnTo>
                    <a:cubicBezTo>
                      <a:pt x="112800" y="0"/>
                      <a:pt x="116061" y="3262"/>
                      <a:pt x="116061" y="7286"/>
                    </a:cubicBezTo>
                    <a:cubicBezTo>
                      <a:pt x="116061" y="11310"/>
                      <a:pt x="112800" y="14571"/>
                      <a:pt x="108776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Полилиния: фигура 153">
                <a:extLst>
                  <a:ext uri="{FF2B5EF4-FFF2-40B4-BE49-F238E27FC236}">
                    <a16:creationId xmlns:a16="http://schemas.microsoft.com/office/drawing/2014/main" id="{F922384C-D063-494B-BF6C-072052DF9327}"/>
                  </a:ext>
                </a:extLst>
              </p:cNvPr>
              <p:cNvSpPr/>
              <p:nvPr/>
            </p:nvSpPr>
            <p:spPr>
              <a:xfrm>
                <a:off x="7924734" y="4473091"/>
                <a:ext cx="14571" cy="53185"/>
              </a:xfrm>
              <a:custGeom>
                <a:avLst/>
                <a:gdLst>
                  <a:gd name="connsiteX0" fmla="*/ 7286 w 14571"/>
                  <a:gd name="connsiteY0" fmla="*/ 53186 h 53185"/>
                  <a:gd name="connsiteX1" fmla="*/ 0 w 14571"/>
                  <a:gd name="connsiteY1" fmla="*/ 45900 h 53185"/>
                  <a:gd name="connsiteX2" fmla="*/ 0 w 14571"/>
                  <a:gd name="connsiteY2" fmla="*/ 7286 h 53185"/>
                  <a:gd name="connsiteX3" fmla="*/ 7286 w 14571"/>
                  <a:gd name="connsiteY3" fmla="*/ 0 h 53185"/>
                  <a:gd name="connsiteX4" fmla="*/ 14571 w 14571"/>
                  <a:gd name="connsiteY4" fmla="*/ 7286 h 53185"/>
                  <a:gd name="connsiteX5" fmla="*/ 14571 w 14571"/>
                  <a:gd name="connsiteY5" fmla="*/ 45900 h 53185"/>
                  <a:gd name="connsiteX6" fmla="*/ 7286 w 14571"/>
                  <a:gd name="connsiteY6" fmla="*/ 53186 h 5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3185">
                    <a:moveTo>
                      <a:pt x="7286" y="53186"/>
                    </a:moveTo>
                    <a:cubicBezTo>
                      <a:pt x="3262" y="53186"/>
                      <a:pt x="0" y="49924"/>
                      <a:pt x="0" y="45900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5900"/>
                    </a:lnTo>
                    <a:cubicBezTo>
                      <a:pt x="14571" y="49924"/>
                      <a:pt x="11310" y="53186"/>
                      <a:pt x="7286" y="531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Полилиния: фигура 154">
                <a:extLst>
                  <a:ext uri="{FF2B5EF4-FFF2-40B4-BE49-F238E27FC236}">
                    <a16:creationId xmlns:a16="http://schemas.microsoft.com/office/drawing/2014/main" id="{14890E18-5A90-436B-A4B5-CD85FE5D054C}"/>
                  </a:ext>
                </a:extLst>
              </p:cNvPr>
              <p:cNvSpPr/>
              <p:nvPr/>
            </p:nvSpPr>
            <p:spPr>
              <a:xfrm>
                <a:off x="8128734" y="4470103"/>
                <a:ext cx="14571" cy="52384"/>
              </a:xfrm>
              <a:custGeom>
                <a:avLst/>
                <a:gdLst>
                  <a:gd name="connsiteX0" fmla="*/ 7286 w 14571"/>
                  <a:gd name="connsiteY0" fmla="*/ 52384 h 52384"/>
                  <a:gd name="connsiteX1" fmla="*/ 0 w 14571"/>
                  <a:gd name="connsiteY1" fmla="*/ 45099 h 52384"/>
                  <a:gd name="connsiteX2" fmla="*/ 0 w 14571"/>
                  <a:gd name="connsiteY2" fmla="*/ 7286 h 52384"/>
                  <a:gd name="connsiteX3" fmla="*/ 7286 w 14571"/>
                  <a:gd name="connsiteY3" fmla="*/ 0 h 52384"/>
                  <a:gd name="connsiteX4" fmla="*/ 14571 w 14571"/>
                  <a:gd name="connsiteY4" fmla="*/ 7286 h 52384"/>
                  <a:gd name="connsiteX5" fmla="*/ 14571 w 14571"/>
                  <a:gd name="connsiteY5" fmla="*/ 45099 h 52384"/>
                  <a:gd name="connsiteX6" fmla="*/ 7286 w 14571"/>
                  <a:gd name="connsiteY6" fmla="*/ 52384 h 5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2384">
                    <a:moveTo>
                      <a:pt x="7286" y="52384"/>
                    </a:moveTo>
                    <a:cubicBezTo>
                      <a:pt x="3262" y="52384"/>
                      <a:pt x="0" y="49122"/>
                      <a:pt x="0" y="4509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5099"/>
                    </a:lnTo>
                    <a:cubicBezTo>
                      <a:pt x="14571" y="49122"/>
                      <a:pt x="11310" y="52384"/>
                      <a:pt x="7286" y="523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Полилиния: фигура 155">
                <a:extLst>
                  <a:ext uri="{FF2B5EF4-FFF2-40B4-BE49-F238E27FC236}">
                    <a16:creationId xmlns:a16="http://schemas.microsoft.com/office/drawing/2014/main" id="{DD58EC4B-B929-4FB7-BCE8-E6CE0A9EDCAB}"/>
                  </a:ext>
                </a:extLst>
              </p:cNvPr>
              <p:cNvSpPr/>
              <p:nvPr/>
            </p:nvSpPr>
            <p:spPr>
              <a:xfrm>
                <a:off x="8026734" y="4351710"/>
                <a:ext cx="14571" cy="93038"/>
              </a:xfrm>
              <a:custGeom>
                <a:avLst/>
                <a:gdLst>
                  <a:gd name="connsiteX0" fmla="*/ 7286 w 14571"/>
                  <a:gd name="connsiteY0" fmla="*/ 93039 h 93038"/>
                  <a:gd name="connsiteX1" fmla="*/ 0 w 14571"/>
                  <a:gd name="connsiteY1" fmla="*/ 85753 h 93038"/>
                  <a:gd name="connsiteX2" fmla="*/ 0 w 14571"/>
                  <a:gd name="connsiteY2" fmla="*/ 7286 h 93038"/>
                  <a:gd name="connsiteX3" fmla="*/ 7286 w 14571"/>
                  <a:gd name="connsiteY3" fmla="*/ 0 h 93038"/>
                  <a:gd name="connsiteX4" fmla="*/ 14571 w 14571"/>
                  <a:gd name="connsiteY4" fmla="*/ 7286 h 93038"/>
                  <a:gd name="connsiteX5" fmla="*/ 14571 w 14571"/>
                  <a:gd name="connsiteY5" fmla="*/ 85753 h 93038"/>
                  <a:gd name="connsiteX6" fmla="*/ 7286 w 14571"/>
                  <a:gd name="connsiteY6" fmla="*/ 93039 h 9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93038">
                    <a:moveTo>
                      <a:pt x="7286" y="93039"/>
                    </a:moveTo>
                    <a:cubicBezTo>
                      <a:pt x="3262" y="93039"/>
                      <a:pt x="0" y="89777"/>
                      <a:pt x="0" y="85753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85753"/>
                    </a:lnTo>
                    <a:cubicBezTo>
                      <a:pt x="14571" y="89777"/>
                      <a:pt x="11310" y="93039"/>
                      <a:pt x="7286" y="9303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Полилиния: фигура 156">
                <a:extLst>
                  <a:ext uri="{FF2B5EF4-FFF2-40B4-BE49-F238E27FC236}">
                    <a16:creationId xmlns:a16="http://schemas.microsoft.com/office/drawing/2014/main" id="{91CDDB43-78C4-44FA-A718-2ED567865005}"/>
                  </a:ext>
                </a:extLst>
              </p:cNvPr>
              <p:cNvSpPr/>
              <p:nvPr/>
            </p:nvSpPr>
            <p:spPr>
              <a:xfrm>
                <a:off x="7962328" y="4431198"/>
                <a:ext cx="143455" cy="14571"/>
              </a:xfrm>
              <a:custGeom>
                <a:avLst/>
                <a:gdLst>
                  <a:gd name="connsiteX0" fmla="*/ 136170 w 143455"/>
                  <a:gd name="connsiteY0" fmla="*/ 14571 h 14571"/>
                  <a:gd name="connsiteX1" fmla="*/ 7286 w 143455"/>
                  <a:gd name="connsiteY1" fmla="*/ 14571 h 14571"/>
                  <a:gd name="connsiteX2" fmla="*/ 0 w 143455"/>
                  <a:gd name="connsiteY2" fmla="*/ 7286 h 14571"/>
                  <a:gd name="connsiteX3" fmla="*/ 7286 w 143455"/>
                  <a:gd name="connsiteY3" fmla="*/ 0 h 14571"/>
                  <a:gd name="connsiteX4" fmla="*/ 136170 w 143455"/>
                  <a:gd name="connsiteY4" fmla="*/ 0 h 14571"/>
                  <a:gd name="connsiteX5" fmla="*/ 143456 w 143455"/>
                  <a:gd name="connsiteY5" fmla="*/ 7286 h 14571"/>
                  <a:gd name="connsiteX6" fmla="*/ 136170 w 143455"/>
                  <a:gd name="connsiteY6" fmla="*/ 14571 h 1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3455" h="14571">
                    <a:moveTo>
                      <a:pt x="136170" y="14571"/>
                    </a:moveTo>
                    <a:lnTo>
                      <a:pt x="7286" y="14571"/>
                    </a:lnTo>
                    <a:cubicBezTo>
                      <a:pt x="3262" y="14571"/>
                      <a:pt x="0" y="11310"/>
                      <a:pt x="0" y="7286"/>
                    </a:cubicBezTo>
                    <a:cubicBezTo>
                      <a:pt x="0" y="3262"/>
                      <a:pt x="3262" y="0"/>
                      <a:pt x="7286" y="0"/>
                    </a:cubicBezTo>
                    <a:lnTo>
                      <a:pt x="136170" y="0"/>
                    </a:lnTo>
                    <a:cubicBezTo>
                      <a:pt x="140194" y="0"/>
                      <a:pt x="143456" y="3262"/>
                      <a:pt x="143456" y="7286"/>
                    </a:cubicBezTo>
                    <a:cubicBezTo>
                      <a:pt x="143456" y="11310"/>
                      <a:pt x="140194" y="14571"/>
                      <a:pt x="136170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58" name="Рисунок 157">
              <a:extLst>
                <a:ext uri="{FF2B5EF4-FFF2-40B4-BE49-F238E27FC236}">
                  <a16:creationId xmlns:a16="http://schemas.microsoft.com/office/drawing/2014/main" id="{A539B4D5-9895-4C57-ABE1-219BF4DCF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8020" y="3650793"/>
              <a:ext cx="609600" cy="609600"/>
            </a:xfrm>
            <a:prstGeom prst="rect">
              <a:avLst/>
            </a:prstGeom>
          </p:spPr>
        </p:pic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0CAB31-62B7-4351-8218-97751BDB1566}"/>
              </a:ext>
            </a:extLst>
          </p:cNvPr>
          <p:cNvGrpSpPr/>
          <p:nvPr/>
        </p:nvGrpSpPr>
        <p:grpSpPr>
          <a:xfrm>
            <a:off x="6688412" y="1209675"/>
            <a:ext cx="1286250" cy="4846703"/>
            <a:chOff x="5919821" y="1209675"/>
            <a:chExt cx="1286250" cy="4846703"/>
          </a:xfrm>
        </p:grpSpPr>
        <p:sp>
          <p:nvSpPr>
            <p:cNvPr id="372" name="object 9">
              <a:extLst>
                <a:ext uri="{FF2B5EF4-FFF2-40B4-BE49-F238E27FC236}">
                  <a16:creationId xmlns:a16="http://schemas.microsoft.com/office/drawing/2014/main" id="{4BCF886B-22C2-6C4A-919A-585D42091DC4}"/>
                </a:ext>
              </a:extLst>
            </p:cNvPr>
            <p:cNvSpPr txBox="1"/>
            <p:nvPr/>
          </p:nvSpPr>
          <p:spPr>
            <a:xfrm>
              <a:off x="5919821" y="1209675"/>
              <a:ext cx="1286250" cy="474489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 в виде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структуры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(простая структура)</a:t>
              </a: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DC026DC5-8473-F043-A1E0-068602E2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58146" y="1722495"/>
              <a:ext cx="609600" cy="60960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E3FE9A11-D1E8-C840-9E52-4804B65F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58146" y="2687844"/>
              <a:ext cx="609600" cy="609600"/>
            </a:xfrm>
            <a:prstGeom prst="rect">
              <a:avLst/>
            </a:prstGeom>
          </p:spPr>
        </p:pic>
        <p:grpSp>
          <p:nvGrpSpPr>
            <p:cNvPr id="280" name="Группа 279">
              <a:extLst>
                <a:ext uri="{FF2B5EF4-FFF2-40B4-BE49-F238E27FC236}">
                  <a16:creationId xmlns:a16="http://schemas.microsoft.com/office/drawing/2014/main" id="{884E703E-CE76-4ED8-8FAE-62ECE560B748}"/>
                </a:ext>
              </a:extLst>
            </p:cNvPr>
            <p:cNvGrpSpPr/>
            <p:nvPr/>
          </p:nvGrpSpPr>
          <p:grpSpPr>
            <a:xfrm>
              <a:off x="6395374" y="4748454"/>
              <a:ext cx="335143" cy="342574"/>
              <a:chOff x="6442651" y="4278343"/>
              <a:chExt cx="335143" cy="342574"/>
            </a:xfrm>
          </p:grpSpPr>
          <p:sp>
            <p:nvSpPr>
              <p:cNvPr id="59" name="Полилиния: фигура 58">
                <a:extLst>
                  <a:ext uri="{FF2B5EF4-FFF2-40B4-BE49-F238E27FC236}">
                    <a16:creationId xmlns:a16="http://schemas.microsoft.com/office/drawing/2014/main" id="{4C39D2C8-627E-40D0-BCA0-098AF6C8D887}"/>
                  </a:ext>
                </a:extLst>
              </p:cNvPr>
              <p:cNvSpPr/>
              <p:nvPr/>
            </p:nvSpPr>
            <p:spPr>
              <a:xfrm>
                <a:off x="6661223" y="4504346"/>
                <a:ext cx="116571" cy="116571"/>
              </a:xfrm>
              <a:custGeom>
                <a:avLst/>
                <a:gdLst>
                  <a:gd name="connsiteX0" fmla="*/ 94714 w 116571"/>
                  <a:gd name="connsiteY0" fmla="*/ 116571 h 116571"/>
                  <a:gd name="connsiteX1" fmla="*/ 21857 w 116571"/>
                  <a:gd name="connsiteY1" fmla="*/ 116571 h 116571"/>
                  <a:gd name="connsiteX2" fmla="*/ 0 w 116571"/>
                  <a:gd name="connsiteY2" fmla="*/ 94714 h 116571"/>
                  <a:gd name="connsiteX3" fmla="*/ 0 w 116571"/>
                  <a:gd name="connsiteY3" fmla="*/ 21857 h 116571"/>
                  <a:gd name="connsiteX4" fmla="*/ 21857 w 116571"/>
                  <a:gd name="connsiteY4" fmla="*/ 0 h 116571"/>
                  <a:gd name="connsiteX5" fmla="*/ 94714 w 116571"/>
                  <a:gd name="connsiteY5" fmla="*/ 0 h 116571"/>
                  <a:gd name="connsiteX6" fmla="*/ 116571 w 116571"/>
                  <a:gd name="connsiteY6" fmla="*/ 21857 h 116571"/>
                  <a:gd name="connsiteX7" fmla="*/ 116571 w 116571"/>
                  <a:gd name="connsiteY7" fmla="*/ 94714 h 116571"/>
                  <a:gd name="connsiteX8" fmla="*/ 94714 w 116571"/>
                  <a:gd name="connsiteY8" fmla="*/ 116571 h 116571"/>
                  <a:gd name="connsiteX9" fmla="*/ 21857 w 116571"/>
                  <a:gd name="connsiteY9" fmla="*/ 14571 h 116571"/>
                  <a:gd name="connsiteX10" fmla="*/ 14571 w 116571"/>
                  <a:gd name="connsiteY10" fmla="*/ 21857 h 116571"/>
                  <a:gd name="connsiteX11" fmla="*/ 14571 w 116571"/>
                  <a:gd name="connsiteY11" fmla="*/ 94714 h 116571"/>
                  <a:gd name="connsiteX12" fmla="*/ 21857 w 116571"/>
                  <a:gd name="connsiteY12" fmla="*/ 102000 h 116571"/>
                  <a:gd name="connsiteX13" fmla="*/ 94714 w 116571"/>
                  <a:gd name="connsiteY13" fmla="*/ 102000 h 116571"/>
                  <a:gd name="connsiteX14" fmla="*/ 102000 w 116571"/>
                  <a:gd name="connsiteY14" fmla="*/ 94714 h 116571"/>
                  <a:gd name="connsiteX15" fmla="*/ 102000 w 116571"/>
                  <a:gd name="connsiteY15" fmla="*/ 21857 h 116571"/>
                  <a:gd name="connsiteX16" fmla="*/ 94714 w 116571"/>
                  <a:gd name="connsiteY16" fmla="*/ 14571 h 11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571" h="116571">
                    <a:moveTo>
                      <a:pt x="94714" y="116571"/>
                    </a:moveTo>
                    <a:lnTo>
                      <a:pt x="21857" y="116571"/>
                    </a:lnTo>
                    <a:cubicBezTo>
                      <a:pt x="9785" y="116571"/>
                      <a:pt x="0" y="106786"/>
                      <a:pt x="0" y="94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94714" y="0"/>
                    </a:lnTo>
                    <a:cubicBezTo>
                      <a:pt x="106786" y="0"/>
                      <a:pt x="116571" y="9785"/>
                      <a:pt x="116571" y="21857"/>
                    </a:cubicBezTo>
                    <a:lnTo>
                      <a:pt x="116571" y="94714"/>
                    </a:lnTo>
                    <a:cubicBezTo>
                      <a:pt x="116571" y="106786"/>
                      <a:pt x="106786" y="116571"/>
                      <a:pt x="94714" y="116571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94714"/>
                    </a:lnTo>
                    <a:cubicBezTo>
                      <a:pt x="14571" y="98738"/>
                      <a:pt x="17833" y="102000"/>
                      <a:pt x="21857" y="102000"/>
                    </a:cubicBezTo>
                    <a:lnTo>
                      <a:pt x="94714" y="102000"/>
                    </a:lnTo>
                    <a:cubicBezTo>
                      <a:pt x="98738" y="102000"/>
                      <a:pt x="102000" y="98738"/>
                      <a:pt x="102000" y="94714"/>
                    </a:cubicBezTo>
                    <a:lnTo>
                      <a:pt x="102000" y="21857"/>
                    </a:lnTo>
                    <a:cubicBezTo>
                      <a:pt x="102000" y="17833"/>
                      <a:pt x="98738" y="14571"/>
                      <a:pt x="94714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Полилиния: фигура 59">
                <a:extLst>
                  <a:ext uri="{FF2B5EF4-FFF2-40B4-BE49-F238E27FC236}">
                    <a16:creationId xmlns:a16="http://schemas.microsoft.com/office/drawing/2014/main" id="{939950C7-1EE5-4A2D-8F21-9BAF82A0E739}"/>
                  </a:ext>
                </a:extLst>
              </p:cNvPr>
              <p:cNvSpPr/>
              <p:nvPr/>
            </p:nvSpPr>
            <p:spPr>
              <a:xfrm>
                <a:off x="6442651" y="4504346"/>
                <a:ext cx="116571" cy="116571"/>
              </a:xfrm>
              <a:custGeom>
                <a:avLst/>
                <a:gdLst>
                  <a:gd name="connsiteX0" fmla="*/ 95079 w 116571"/>
                  <a:gd name="connsiteY0" fmla="*/ 116571 h 116571"/>
                  <a:gd name="connsiteX1" fmla="*/ 21857 w 116571"/>
                  <a:gd name="connsiteY1" fmla="*/ 116571 h 116571"/>
                  <a:gd name="connsiteX2" fmla="*/ 0 w 116571"/>
                  <a:gd name="connsiteY2" fmla="*/ 94714 h 116571"/>
                  <a:gd name="connsiteX3" fmla="*/ 0 w 116571"/>
                  <a:gd name="connsiteY3" fmla="*/ 21857 h 116571"/>
                  <a:gd name="connsiteX4" fmla="*/ 21857 w 116571"/>
                  <a:gd name="connsiteY4" fmla="*/ 0 h 116571"/>
                  <a:gd name="connsiteX5" fmla="*/ 94714 w 116571"/>
                  <a:gd name="connsiteY5" fmla="*/ 0 h 116571"/>
                  <a:gd name="connsiteX6" fmla="*/ 116571 w 116571"/>
                  <a:gd name="connsiteY6" fmla="*/ 21857 h 116571"/>
                  <a:gd name="connsiteX7" fmla="*/ 116571 w 116571"/>
                  <a:gd name="connsiteY7" fmla="*/ 94714 h 116571"/>
                  <a:gd name="connsiteX8" fmla="*/ 95079 w 116571"/>
                  <a:gd name="connsiteY8" fmla="*/ 116571 h 116571"/>
                  <a:gd name="connsiteX9" fmla="*/ 22221 w 116571"/>
                  <a:gd name="connsiteY9" fmla="*/ 14571 h 116571"/>
                  <a:gd name="connsiteX10" fmla="*/ 14936 w 116571"/>
                  <a:gd name="connsiteY10" fmla="*/ 21857 h 116571"/>
                  <a:gd name="connsiteX11" fmla="*/ 14936 w 116571"/>
                  <a:gd name="connsiteY11" fmla="*/ 94714 h 116571"/>
                  <a:gd name="connsiteX12" fmla="*/ 22221 w 116571"/>
                  <a:gd name="connsiteY12" fmla="*/ 102000 h 116571"/>
                  <a:gd name="connsiteX13" fmla="*/ 95079 w 116571"/>
                  <a:gd name="connsiteY13" fmla="*/ 102000 h 116571"/>
                  <a:gd name="connsiteX14" fmla="*/ 102364 w 116571"/>
                  <a:gd name="connsiteY14" fmla="*/ 94714 h 116571"/>
                  <a:gd name="connsiteX15" fmla="*/ 102364 w 116571"/>
                  <a:gd name="connsiteY15" fmla="*/ 21857 h 116571"/>
                  <a:gd name="connsiteX16" fmla="*/ 95079 w 116571"/>
                  <a:gd name="connsiteY16" fmla="*/ 14571 h 11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571" h="116571">
                    <a:moveTo>
                      <a:pt x="95079" y="116571"/>
                    </a:moveTo>
                    <a:lnTo>
                      <a:pt x="21857" y="116571"/>
                    </a:lnTo>
                    <a:cubicBezTo>
                      <a:pt x="9785" y="116571"/>
                      <a:pt x="0" y="106786"/>
                      <a:pt x="0" y="94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94714" y="0"/>
                    </a:lnTo>
                    <a:cubicBezTo>
                      <a:pt x="106786" y="0"/>
                      <a:pt x="116571" y="9785"/>
                      <a:pt x="116571" y="21857"/>
                    </a:cubicBezTo>
                    <a:lnTo>
                      <a:pt x="116571" y="94714"/>
                    </a:lnTo>
                    <a:cubicBezTo>
                      <a:pt x="116573" y="106645"/>
                      <a:pt x="107007" y="116373"/>
                      <a:pt x="95079" y="116571"/>
                    </a:cubicBezTo>
                    <a:close/>
                    <a:moveTo>
                      <a:pt x="22221" y="14571"/>
                    </a:moveTo>
                    <a:cubicBezTo>
                      <a:pt x="18198" y="14571"/>
                      <a:pt x="14936" y="17833"/>
                      <a:pt x="14936" y="21857"/>
                    </a:cubicBezTo>
                    <a:lnTo>
                      <a:pt x="14936" y="94714"/>
                    </a:lnTo>
                    <a:cubicBezTo>
                      <a:pt x="14936" y="98738"/>
                      <a:pt x="18198" y="102000"/>
                      <a:pt x="22221" y="102000"/>
                    </a:cubicBezTo>
                    <a:lnTo>
                      <a:pt x="95079" y="102000"/>
                    </a:lnTo>
                    <a:cubicBezTo>
                      <a:pt x="99102" y="102000"/>
                      <a:pt x="102364" y="98738"/>
                      <a:pt x="102364" y="94714"/>
                    </a:cubicBezTo>
                    <a:lnTo>
                      <a:pt x="102364" y="21857"/>
                    </a:lnTo>
                    <a:cubicBezTo>
                      <a:pt x="102364" y="17833"/>
                      <a:pt x="99102" y="14571"/>
                      <a:pt x="95079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Полилиния: фигура 60">
                <a:extLst>
                  <a:ext uri="{FF2B5EF4-FFF2-40B4-BE49-F238E27FC236}">
                    <a16:creationId xmlns:a16="http://schemas.microsoft.com/office/drawing/2014/main" id="{0AE101B7-80F1-427D-917F-DDD118083CE8}"/>
                  </a:ext>
                </a:extLst>
              </p:cNvPr>
              <p:cNvSpPr/>
              <p:nvPr/>
            </p:nvSpPr>
            <p:spPr>
              <a:xfrm>
                <a:off x="6479080" y="4278343"/>
                <a:ext cx="262285" cy="123857"/>
              </a:xfrm>
              <a:custGeom>
                <a:avLst/>
                <a:gdLst>
                  <a:gd name="connsiteX0" fmla="*/ 240429 w 262285"/>
                  <a:gd name="connsiteY0" fmla="*/ 123857 h 123857"/>
                  <a:gd name="connsiteX1" fmla="*/ 21857 w 262285"/>
                  <a:gd name="connsiteY1" fmla="*/ 123857 h 123857"/>
                  <a:gd name="connsiteX2" fmla="*/ 0 w 262285"/>
                  <a:gd name="connsiteY2" fmla="*/ 102000 h 123857"/>
                  <a:gd name="connsiteX3" fmla="*/ 0 w 262285"/>
                  <a:gd name="connsiteY3" fmla="*/ 21857 h 123857"/>
                  <a:gd name="connsiteX4" fmla="*/ 21857 w 262285"/>
                  <a:gd name="connsiteY4" fmla="*/ 0 h 123857"/>
                  <a:gd name="connsiteX5" fmla="*/ 240429 w 262285"/>
                  <a:gd name="connsiteY5" fmla="*/ 0 h 123857"/>
                  <a:gd name="connsiteX6" fmla="*/ 262286 w 262285"/>
                  <a:gd name="connsiteY6" fmla="*/ 21857 h 123857"/>
                  <a:gd name="connsiteX7" fmla="*/ 262286 w 262285"/>
                  <a:gd name="connsiteY7" fmla="*/ 102000 h 123857"/>
                  <a:gd name="connsiteX8" fmla="*/ 240429 w 262285"/>
                  <a:gd name="connsiteY8" fmla="*/ 123857 h 123857"/>
                  <a:gd name="connsiteX9" fmla="*/ 21857 w 262285"/>
                  <a:gd name="connsiteY9" fmla="*/ 14571 h 123857"/>
                  <a:gd name="connsiteX10" fmla="*/ 14571 w 262285"/>
                  <a:gd name="connsiteY10" fmla="*/ 21857 h 123857"/>
                  <a:gd name="connsiteX11" fmla="*/ 14571 w 262285"/>
                  <a:gd name="connsiteY11" fmla="*/ 102000 h 123857"/>
                  <a:gd name="connsiteX12" fmla="*/ 21857 w 262285"/>
                  <a:gd name="connsiteY12" fmla="*/ 109286 h 123857"/>
                  <a:gd name="connsiteX13" fmla="*/ 240429 w 262285"/>
                  <a:gd name="connsiteY13" fmla="*/ 109286 h 123857"/>
                  <a:gd name="connsiteX14" fmla="*/ 247714 w 262285"/>
                  <a:gd name="connsiteY14" fmla="*/ 102000 h 123857"/>
                  <a:gd name="connsiteX15" fmla="*/ 247714 w 262285"/>
                  <a:gd name="connsiteY15" fmla="*/ 21857 h 123857"/>
                  <a:gd name="connsiteX16" fmla="*/ 240429 w 262285"/>
                  <a:gd name="connsiteY16" fmla="*/ 14571 h 12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2285" h="123857">
                    <a:moveTo>
                      <a:pt x="240429" y="123857"/>
                    </a:moveTo>
                    <a:lnTo>
                      <a:pt x="21857" y="123857"/>
                    </a:lnTo>
                    <a:cubicBezTo>
                      <a:pt x="9785" y="123857"/>
                      <a:pt x="0" y="114072"/>
                      <a:pt x="0" y="102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240429" y="0"/>
                    </a:lnTo>
                    <a:cubicBezTo>
                      <a:pt x="252500" y="0"/>
                      <a:pt x="262286" y="9785"/>
                      <a:pt x="262286" y="21857"/>
                    </a:cubicBezTo>
                    <a:lnTo>
                      <a:pt x="262286" y="102000"/>
                    </a:lnTo>
                    <a:cubicBezTo>
                      <a:pt x="262286" y="114072"/>
                      <a:pt x="252500" y="123857"/>
                      <a:pt x="240429" y="123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02000"/>
                    </a:lnTo>
                    <a:cubicBezTo>
                      <a:pt x="14571" y="106024"/>
                      <a:pt x="17833" y="109286"/>
                      <a:pt x="21857" y="109286"/>
                    </a:cubicBezTo>
                    <a:lnTo>
                      <a:pt x="240429" y="109286"/>
                    </a:lnTo>
                    <a:cubicBezTo>
                      <a:pt x="244452" y="109286"/>
                      <a:pt x="247714" y="106024"/>
                      <a:pt x="247714" y="102000"/>
                    </a:cubicBezTo>
                    <a:lnTo>
                      <a:pt x="247714" y="21857"/>
                    </a:lnTo>
                    <a:cubicBezTo>
                      <a:pt x="247714" y="17833"/>
                      <a:pt x="244452" y="14571"/>
                      <a:pt x="240429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Полилиния: фигура 61">
                <a:extLst>
                  <a:ext uri="{FF2B5EF4-FFF2-40B4-BE49-F238E27FC236}">
                    <a16:creationId xmlns:a16="http://schemas.microsoft.com/office/drawing/2014/main" id="{04746672-A647-4C64-A0E7-4996ED86F5BA}"/>
                  </a:ext>
                </a:extLst>
              </p:cNvPr>
              <p:cNvSpPr/>
              <p:nvPr/>
            </p:nvSpPr>
            <p:spPr>
              <a:xfrm>
                <a:off x="6602937" y="4388576"/>
                <a:ext cx="14571" cy="56901"/>
              </a:xfrm>
              <a:custGeom>
                <a:avLst/>
                <a:gdLst>
                  <a:gd name="connsiteX0" fmla="*/ 7286 w 14571"/>
                  <a:gd name="connsiteY0" fmla="*/ 56901 h 56901"/>
                  <a:gd name="connsiteX1" fmla="*/ 0 w 14571"/>
                  <a:gd name="connsiteY1" fmla="*/ 49616 h 56901"/>
                  <a:gd name="connsiteX2" fmla="*/ 0 w 14571"/>
                  <a:gd name="connsiteY2" fmla="*/ 7286 h 56901"/>
                  <a:gd name="connsiteX3" fmla="*/ 7286 w 14571"/>
                  <a:gd name="connsiteY3" fmla="*/ 0 h 56901"/>
                  <a:gd name="connsiteX4" fmla="*/ 14571 w 14571"/>
                  <a:gd name="connsiteY4" fmla="*/ 7286 h 56901"/>
                  <a:gd name="connsiteX5" fmla="*/ 14571 w 14571"/>
                  <a:gd name="connsiteY5" fmla="*/ 49616 h 56901"/>
                  <a:gd name="connsiteX6" fmla="*/ 7286 w 14571"/>
                  <a:gd name="connsiteY6" fmla="*/ 56901 h 5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6901">
                    <a:moveTo>
                      <a:pt x="7286" y="56901"/>
                    </a:moveTo>
                    <a:cubicBezTo>
                      <a:pt x="3262" y="56901"/>
                      <a:pt x="0" y="53640"/>
                      <a:pt x="0" y="49616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9616"/>
                    </a:lnTo>
                    <a:cubicBezTo>
                      <a:pt x="14571" y="53640"/>
                      <a:pt x="11310" y="56901"/>
                      <a:pt x="7286" y="569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067A268C-AB0E-4534-AF3C-BA3E01AAD189}"/>
                  </a:ext>
                </a:extLst>
              </p:cNvPr>
              <p:cNvSpPr/>
              <p:nvPr/>
            </p:nvSpPr>
            <p:spPr>
              <a:xfrm>
                <a:off x="6493651" y="4431343"/>
                <a:ext cx="233142" cy="43714"/>
              </a:xfrm>
              <a:custGeom>
                <a:avLst/>
                <a:gdLst>
                  <a:gd name="connsiteX0" fmla="*/ 7286 w 233142"/>
                  <a:gd name="connsiteY0" fmla="*/ 43714 h 43714"/>
                  <a:gd name="connsiteX1" fmla="*/ 0 w 233142"/>
                  <a:gd name="connsiteY1" fmla="*/ 36429 h 43714"/>
                  <a:gd name="connsiteX2" fmla="*/ 0 w 233142"/>
                  <a:gd name="connsiteY2" fmla="*/ 7286 h 43714"/>
                  <a:gd name="connsiteX3" fmla="*/ 7286 w 233142"/>
                  <a:gd name="connsiteY3" fmla="*/ 0 h 43714"/>
                  <a:gd name="connsiteX4" fmla="*/ 225857 w 233142"/>
                  <a:gd name="connsiteY4" fmla="*/ 0 h 43714"/>
                  <a:gd name="connsiteX5" fmla="*/ 233143 w 233142"/>
                  <a:gd name="connsiteY5" fmla="*/ 7286 h 43714"/>
                  <a:gd name="connsiteX6" fmla="*/ 225857 w 233142"/>
                  <a:gd name="connsiteY6" fmla="*/ 14571 h 43714"/>
                  <a:gd name="connsiteX7" fmla="*/ 14571 w 233142"/>
                  <a:gd name="connsiteY7" fmla="*/ 14571 h 43714"/>
                  <a:gd name="connsiteX8" fmla="*/ 14571 w 233142"/>
                  <a:gd name="connsiteY8" fmla="*/ 36429 h 43714"/>
                  <a:gd name="connsiteX9" fmla="*/ 7286 w 233142"/>
                  <a:gd name="connsiteY9" fmla="*/ 43714 h 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142" h="43714">
                    <a:moveTo>
                      <a:pt x="7286" y="43714"/>
                    </a:moveTo>
                    <a:cubicBezTo>
                      <a:pt x="3262" y="43714"/>
                      <a:pt x="0" y="40452"/>
                      <a:pt x="0" y="36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lnTo>
                      <a:pt x="225857" y="0"/>
                    </a:lnTo>
                    <a:cubicBezTo>
                      <a:pt x="229881" y="0"/>
                      <a:pt x="233143" y="3262"/>
                      <a:pt x="233143" y="7286"/>
                    </a:cubicBezTo>
                    <a:cubicBezTo>
                      <a:pt x="233143" y="11310"/>
                      <a:pt x="229881" y="14571"/>
                      <a:pt x="225857" y="14571"/>
                    </a:cubicBezTo>
                    <a:lnTo>
                      <a:pt x="14571" y="14571"/>
                    </a:lnTo>
                    <a:lnTo>
                      <a:pt x="14571" y="36429"/>
                    </a:lnTo>
                    <a:cubicBezTo>
                      <a:pt x="14571" y="40452"/>
                      <a:pt x="11310" y="43714"/>
                      <a:pt x="7286" y="43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Полилиния: фигура 255">
                <a:extLst>
                  <a:ext uri="{FF2B5EF4-FFF2-40B4-BE49-F238E27FC236}">
                    <a16:creationId xmlns:a16="http://schemas.microsoft.com/office/drawing/2014/main" id="{7BF9E18E-0ED3-4207-BB97-C1A1DC308FFC}"/>
                  </a:ext>
                </a:extLst>
              </p:cNvPr>
              <p:cNvSpPr/>
              <p:nvPr/>
            </p:nvSpPr>
            <p:spPr>
              <a:xfrm>
                <a:off x="6712223" y="4431343"/>
                <a:ext cx="14571" cy="43714"/>
              </a:xfrm>
              <a:custGeom>
                <a:avLst/>
                <a:gdLst>
                  <a:gd name="connsiteX0" fmla="*/ 7286 w 14571"/>
                  <a:gd name="connsiteY0" fmla="*/ 43714 h 43714"/>
                  <a:gd name="connsiteX1" fmla="*/ 0 w 14571"/>
                  <a:gd name="connsiteY1" fmla="*/ 36429 h 43714"/>
                  <a:gd name="connsiteX2" fmla="*/ 0 w 14571"/>
                  <a:gd name="connsiteY2" fmla="*/ 7286 h 43714"/>
                  <a:gd name="connsiteX3" fmla="*/ 7286 w 14571"/>
                  <a:gd name="connsiteY3" fmla="*/ 0 h 43714"/>
                  <a:gd name="connsiteX4" fmla="*/ 14571 w 14571"/>
                  <a:gd name="connsiteY4" fmla="*/ 7286 h 43714"/>
                  <a:gd name="connsiteX5" fmla="*/ 14571 w 14571"/>
                  <a:gd name="connsiteY5" fmla="*/ 36429 h 43714"/>
                  <a:gd name="connsiteX6" fmla="*/ 7286 w 14571"/>
                  <a:gd name="connsiteY6" fmla="*/ 43714 h 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43714">
                    <a:moveTo>
                      <a:pt x="7286" y="43714"/>
                    </a:moveTo>
                    <a:cubicBezTo>
                      <a:pt x="3262" y="43714"/>
                      <a:pt x="0" y="40452"/>
                      <a:pt x="0" y="36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6429"/>
                    </a:lnTo>
                    <a:cubicBezTo>
                      <a:pt x="14571" y="40452"/>
                      <a:pt x="11310" y="43714"/>
                      <a:pt x="7286" y="43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Группа 130">
              <a:extLst>
                <a:ext uri="{FF2B5EF4-FFF2-40B4-BE49-F238E27FC236}">
                  <a16:creationId xmlns:a16="http://schemas.microsoft.com/office/drawing/2014/main" id="{C580BEB2-CF41-4565-A47A-C6E28B25A75F}"/>
                </a:ext>
              </a:extLst>
            </p:cNvPr>
            <p:cNvGrpSpPr/>
            <p:nvPr/>
          </p:nvGrpSpPr>
          <p:grpSpPr>
            <a:xfrm>
              <a:off x="6395374" y="5713804"/>
              <a:ext cx="335143" cy="342574"/>
              <a:chOff x="6442651" y="4278343"/>
              <a:chExt cx="335143" cy="342574"/>
            </a:xfrm>
          </p:grpSpPr>
          <p:sp>
            <p:nvSpPr>
              <p:cNvPr id="133" name="Полилиния: фигура 132">
                <a:extLst>
                  <a:ext uri="{FF2B5EF4-FFF2-40B4-BE49-F238E27FC236}">
                    <a16:creationId xmlns:a16="http://schemas.microsoft.com/office/drawing/2014/main" id="{B0D63ACF-6D03-438F-BEF8-94203544D8BD}"/>
                  </a:ext>
                </a:extLst>
              </p:cNvPr>
              <p:cNvSpPr/>
              <p:nvPr/>
            </p:nvSpPr>
            <p:spPr>
              <a:xfrm>
                <a:off x="6661223" y="4504346"/>
                <a:ext cx="116571" cy="116571"/>
              </a:xfrm>
              <a:custGeom>
                <a:avLst/>
                <a:gdLst>
                  <a:gd name="connsiteX0" fmla="*/ 94714 w 116571"/>
                  <a:gd name="connsiteY0" fmla="*/ 116571 h 116571"/>
                  <a:gd name="connsiteX1" fmla="*/ 21857 w 116571"/>
                  <a:gd name="connsiteY1" fmla="*/ 116571 h 116571"/>
                  <a:gd name="connsiteX2" fmla="*/ 0 w 116571"/>
                  <a:gd name="connsiteY2" fmla="*/ 94714 h 116571"/>
                  <a:gd name="connsiteX3" fmla="*/ 0 w 116571"/>
                  <a:gd name="connsiteY3" fmla="*/ 21857 h 116571"/>
                  <a:gd name="connsiteX4" fmla="*/ 21857 w 116571"/>
                  <a:gd name="connsiteY4" fmla="*/ 0 h 116571"/>
                  <a:gd name="connsiteX5" fmla="*/ 94714 w 116571"/>
                  <a:gd name="connsiteY5" fmla="*/ 0 h 116571"/>
                  <a:gd name="connsiteX6" fmla="*/ 116571 w 116571"/>
                  <a:gd name="connsiteY6" fmla="*/ 21857 h 116571"/>
                  <a:gd name="connsiteX7" fmla="*/ 116571 w 116571"/>
                  <a:gd name="connsiteY7" fmla="*/ 94714 h 116571"/>
                  <a:gd name="connsiteX8" fmla="*/ 94714 w 116571"/>
                  <a:gd name="connsiteY8" fmla="*/ 116571 h 116571"/>
                  <a:gd name="connsiteX9" fmla="*/ 21857 w 116571"/>
                  <a:gd name="connsiteY9" fmla="*/ 14571 h 116571"/>
                  <a:gd name="connsiteX10" fmla="*/ 14571 w 116571"/>
                  <a:gd name="connsiteY10" fmla="*/ 21857 h 116571"/>
                  <a:gd name="connsiteX11" fmla="*/ 14571 w 116571"/>
                  <a:gd name="connsiteY11" fmla="*/ 94714 h 116571"/>
                  <a:gd name="connsiteX12" fmla="*/ 21857 w 116571"/>
                  <a:gd name="connsiteY12" fmla="*/ 102000 h 116571"/>
                  <a:gd name="connsiteX13" fmla="*/ 94714 w 116571"/>
                  <a:gd name="connsiteY13" fmla="*/ 102000 h 116571"/>
                  <a:gd name="connsiteX14" fmla="*/ 102000 w 116571"/>
                  <a:gd name="connsiteY14" fmla="*/ 94714 h 116571"/>
                  <a:gd name="connsiteX15" fmla="*/ 102000 w 116571"/>
                  <a:gd name="connsiteY15" fmla="*/ 21857 h 116571"/>
                  <a:gd name="connsiteX16" fmla="*/ 94714 w 116571"/>
                  <a:gd name="connsiteY16" fmla="*/ 14571 h 11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571" h="116571">
                    <a:moveTo>
                      <a:pt x="94714" y="116571"/>
                    </a:moveTo>
                    <a:lnTo>
                      <a:pt x="21857" y="116571"/>
                    </a:lnTo>
                    <a:cubicBezTo>
                      <a:pt x="9785" y="116571"/>
                      <a:pt x="0" y="106786"/>
                      <a:pt x="0" y="94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94714" y="0"/>
                    </a:lnTo>
                    <a:cubicBezTo>
                      <a:pt x="106786" y="0"/>
                      <a:pt x="116571" y="9785"/>
                      <a:pt x="116571" y="21857"/>
                    </a:cubicBezTo>
                    <a:lnTo>
                      <a:pt x="116571" y="94714"/>
                    </a:lnTo>
                    <a:cubicBezTo>
                      <a:pt x="116571" y="106786"/>
                      <a:pt x="106786" y="116571"/>
                      <a:pt x="94714" y="116571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94714"/>
                    </a:lnTo>
                    <a:cubicBezTo>
                      <a:pt x="14571" y="98738"/>
                      <a:pt x="17833" y="102000"/>
                      <a:pt x="21857" y="102000"/>
                    </a:cubicBezTo>
                    <a:lnTo>
                      <a:pt x="94714" y="102000"/>
                    </a:lnTo>
                    <a:cubicBezTo>
                      <a:pt x="98738" y="102000"/>
                      <a:pt x="102000" y="98738"/>
                      <a:pt x="102000" y="94714"/>
                    </a:cubicBezTo>
                    <a:lnTo>
                      <a:pt x="102000" y="21857"/>
                    </a:lnTo>
                    <a:cubicBezTo>
                      <a:pt x="102000" y="17833"/>
                      <a:pt x="98738" y="14571"/>
                      <a:pt x="94714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Полилиния: фигура 133">
                <a:extLst>
                  <a:ext uri="{FF2B5EF4-FFF2-40B4-BE49-F238E27FC236}">
                    <a16:creationId xmlns:a16="http://schemas.microsoft.com/office/drawing/2014/main" id="{8A01F7D8-4B1F-4A35-971F-037D23999211}"/>
                  </a:ext>
                </a:extLst>
              </p:cNvPr>
              <p:cNvSpPr/>
              <p:nvPr/>
            </p:nvSpPr>
            <p:spPr>
              <a:xfrm>
                <a:off x="6442651" y="4504346"/>
                <a:ext cx="116571" cy="116571"/>
              </a:xfrm>
              <a:custGeom>
                <a:avLst/>
                <a:gdLst>
                  <a:gd name="connsiteX0" fmla="*/ 95079 w 116571"/>
                  <a:gd name="connsiteY0" fmla="*/ 116571 h 116571"/>
                  <a:gd name="connsiteX1" fmla="*/ 21857 w 116571"/>
                  <a:gd name="connsiteY1" fmla="*/ 116571 h 116571"/>
                  <a:gd name="connsiteX2" fmla="*/ 0 w 116571"/>
                  <a:gd name="connsiteY2" fmla="*/ 94714 h 116571"/>
                  <a:gd name="connsiteX3" fmla="*/ 0 w 116571"/>
                  <a:gd name="connsiteY3" fmla="*/ 21857 h 116571"/>
                  <a:gd name="connsiteX4" fmla="*/ 21857 w 116571"/>
                  <a:gd name="connsiteY4" fmla="*/ 0 h 116571"/>
                  <a:gd name="connsiteX5" fmla="*/ 94714 w 116571"/>
                  <a:gd name="connsiteY5" fmla="*/ 0 h 116571"/>
                  <a:gd name="connsiteX6" fmla="*/ 116571 w 116571"/>
                  <a:gd name="connsiteY6" fmla="*/ 21857 h 116571"/>
                  <a:gd name="connsiteX7" fmla="*/ 116571 w 116571"/>
                  <a:gd name="connsiteY7" fmla="*/ 94714 h 116571"/>
                  <a:gd name="connsiteX8" fmla="*/ 95079 w 116571"/>
                  <a:gd name="connsiteY8" fmla="*/ 116571 h 116571"/>
                  <a:gd name="connsiteX9" fmla="*/ 22221 w 116571"/>
                  <a:gd name="connsiteY9" fmla="*/ 14571 h 116571"/>
                  <a:gd name="connsiteX10" fmla="*/ 14936 w 116571"/>
                  <a:gd name="connsiteY10" fmla="*/ 21857 h 116571"/>
                  <a:gd name="connsiteX11" fmla="*/ 14936 w 116571"/>
                  <a:gd name="connsiteY11" fmla="*/ 94714 h 116571"/>
                  <a:gd name="connsiteX12" fmla="*/ 22221 w 116571"/>
                  <a:gd name="connsiteY12" fmla="*/ 102000 h 116571"/>
                  <a:gd name="connsiteX13" fmla="*/ 95079 w 116571"/>
                  <a:gd name="connsiteY13" fmla="*/ 102000 h 116571"/>
                  <a:gd name="connsiteX14" fmla="*/ 102364 w 116571"/>
                  <a:gd name="connsiteY14" fmla="*/ 94714 h 116571"/>
                  <a:gd name="connsiteX15" fmla="*/ 102364 w 116571"/>
                  <a:gd name="connsiteY15" fmla="*/ 21857 h 116571"/>
                  <a:gd name="connsiteX16" fmla="*/ 95079 w 116571"/>
                  <a:gd name="connsiteY16" fmla="*/ 14571 h 116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6571" h="116571">
                    <a:moveTo>
                      <a:pt x="95079" y="116571"/>
                    </a:moveTo>
                    <a:lnTo>
                      <a:pt x="21857" y="116571"/>
                    </a:lnTo>
                    <a:cubicBezTo>
                      <a:pt x="9785" y="116571"/>
                      <a:pt x="0" y="106786"/>
                      <a:pt x="0" y="94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94714" y="0"/>
                    </a:lnTo>
                    <a:cubicBezTo>
                      <a:pt x="106786" y="0"/>
                      <a:pt x="116571" y="9785"/>
                      <a:pt x="116571" y="21857"/>
                    </a:cubicBezTo>
                    <a:lnTo>
                      <a:pt x="116571" y="94714"/>
                    </a:lnTo>
                    <a:cubicBezTo>
                      <a:pt x="116573" y="106645"/>
                      <a:pt x="107007" y="116373"/>
                      <a:pt x="95079" y="116571"/>
                    </a:cubicBezTo>
                    <a:close/>
                    <a:moveTo>
                      <a:pt x="22221" y="14571"/>
                    </a:moveTo>
                    <a:cubicBezTo>
                      <a:pt x="18198" y="14571"/>
                      <a:pt x="14936" y="17833"/>
                      <a:pt x="14936" y="21857"/>
                    </a:cubicBezTo>
                    <a:lnTo>
                      <a:pt x="14936" y="94714"/>
                    </a:lnTo>
                    <a:cubicBezTo>
                      <a:pt x="14936" y="98738"/>
                      <a:pt x="18198" y="102000"/>
                      <a:pt x="22221" y="102000"/>
                    </a:cubicBezTo>
                    <a:lnTo>
                      <a:pt x="95079" y="102000"/>
                    </a:lnTo>
                    <a:cubicBezTo>
                      <a:pt x="99102" y="102000"/>
                      <a:pt x="102364" y="98738"/>
                      <a:pt x="102364" y="94714"/>
                    </a:cubicBezTo>
                    <a:lnTo>
                      <a:pt x="102364" y="21857"/>
                    </a:lnTo>
                    <a:cubicBezTo>
                      <a:pt x="102364" y="17833"/>
                      <a:pt x="99102" y="14571"/>
                      <a:pt x="95079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Полилиния: фигура 134">
                <a:extLst>
                  <a:ext uri="{FF2B5EF4-FFF2-40B4-BE49-F238E27FC236}">
                    <a16:creationId xmlns:a16="http://schemas.microsoft.com/office/drawing/2014/main" id="{00A3F48F-BEFA-4ED8-A129-2181041B720B}"/>
                  </a:ext>
                </a:extLst>
              </p:cNvPr>
              <p:cNvSpPr/>
              <p:nvPr/>
            </p:nvSpPr>
            <p:spPr>
              <a:xfrm>
                <a:off x="6479080" y="4278343"/>
                <a:ext cx="262285" cy="123857"/>
              </a:xfrm>
              <a:custGeom>
                <a:avLst/>
                <a:gdLst>
                  <a:gd name="connsiteX0" fmla="*/ 240429 w 262285"/>
                  <a:gd name="connsiteY0" fmla="*/ 123857 h 123857"/>
                  <a:gd name="connsiteX1" fmla="*/ 21857 w 262285"/>
                  <a:gd name="connsiteY1" fmla="*/ 123857 h 123857"/>
                  <a:gd name="connsiteX2" fmla="*/ 0 w 262285"/>
                  <a:gd name="connsiteY2" fmla="*/ 102000 h 123857"/>
                  <a:gd name="connsiteX3" fmla="*/ 0 w 262285"/>
                  <a:gd name="connsiteY3" fmla="*/ 21857 h 123857"/>
                  <a:gd name="connsiteX4" fmla="*/ 21857 w 262285"/>
                  <a:gd name="connsiteY4" fmla="*/ 0 h 123857"/>
                  <a:gd name="connsiteX5" fmla="*/ 240429 w 262285"/>
                  <a:gd name="connsiteY5" fmla="*/ 0 h 123857"/>
                  <a:gd name="connsiteX6" fmla="*/ 262286 w 262285"/>
                  <a:gd name="connsiteY6" fmla="*/ 21857 h 123857"/>
                  <a:gd name="connsiteX7" fmla="*/ 262286 w 262285"/>
                  <a:gd name="connsiteY7" fmla="*/ 102000 h 123857"/>
                  <a:gd name="connsiteX8" fmla="*/ 240429 w 262285"/>
                  <a:gd name="connsiteY8" fmla="*/ 123857 h 123857"/>
                  <a:gd name="connsiteX9" fmla="*/ 21857 w 262285"/>
                  <a:gd name="connsiteY9" fmla="*/ 14571 h 123857"/>
                  <a:gd name="connsiteX10" fmla="*/ 14571 w 262285"/>
                  <a:gd name="connsiteY10" fmla="*/ 21857 h 123857"/>
                  <a:gd name="connsiteX11" fmla="*/ 14571 w 262285"/>
                  <a:gd name="connsiteY11" fmla="*/ 102000 h 123857"/>
                  <a:gd name="connsiteX12" fmla="*/ 21857 w 262285"/>
                  <a:gd name="connsiteY12" fmla="*/ 109286 h 123857"/>
                  <a:gd name="connsiteX13" fmla="*/ 240429 w 262285"/>
                  <a:gd name="connsiteY13" fmla="*/ 109286 h 123857"/>
                  <a:gd name="connsiteX14" fmla="*/ 247714 w 262285"/>
                  <a:gd name="connsiteY14" fmla="*/ 102000 h 123857"/>
                  <a:gd name="connsiteX15" fmla="*/ 247714 w 262285"/>
                  <a:gd name="connsiteY15" fmla="*/ 21857 h 123857"/>
                  <a:gd name="connsiteX16" fmla="*/ 240429 w 262285"/>
                  <a:gd name="connsiteY16" fmla="*/ 14571 h 12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2285" h="123857">
                    <a:moveTo>
                      <a:pt x="240429" y="123857"/>
                    </a:moveTo>
                    <a:lnTo>
                      <a:pt x="21857" y="123857"/>
                    </a:lnTo>
                    <a:cubicBezTo>
                      <a:pt x="9785" y="123857"/>
                      <a:pt x="0" y="114072"/>
                      <a:pt x="0" y="102000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240429" y="0"/>
                    </a:lnTo>
                    <a:cubicBezTo>
                      <a:pt x="252500" y="0"/>
                      <a:pt x="262286" y="9785"/>
                      <a:pt x="262286" y="21857"/>
                    </a:cubicBezTo>
                    <a:lnTo>
                      <a:pt x="262286" y="102000"/>
                    </a:lnTo>
                    <a:cubicBezTo>
                      <a:pt x="262286" y="114072"/>
                      <a:pt x="252500" y="123857"/>
                      <a:pt x="240429" y="123857"/>
                    </a:cubicBezTo>
                    <a:close/>
                    <a:moveTo>
                      <a:pt x="21857" y="14571"/>
                    </a:move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02000"/>
                    </a:lnTo>
                    <a:cubicBezTo>
                      <a:pt x="14571" y="106024"/>
                      <a:pt x="17833" y="109286"/>
                      <a:pt x="21857" y="109286"/>
                    </a:cubicBezTo>
                    <a:lnTo>
                      <a:pt x="240429" y="109286"/>
                    </a:lnTo>
                    <a:cubicBezTo>
                      <a:pt x="244452" y="109286"/>
                      <a:pt x="247714" y="106024"/>
                      <a:pt x="247714" y="102000"/>
                    </a:cubicBezTo>
                    <a:lnTo>
                      <a:pt x="247714" y="21857"/>
                    </a:lnTo>
                    <a:cubicBezTo>
                      <a:pt x="247714" y="17833"/>
                      <a:pt x="244452" y="14571"/>
                      <a:pt x="240429" y="145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Полилиния: фигура 135">
                <a:extLst>
                  <a:ext uri="{FF2B5EF4-FFF2-40B4-BE49-F238E27FC236}">
                    <a16:creationId xmlns:a16="http://schemas.microsoft.com/office/drawing/2014/main" id="{8B4194CF-6943-40D1-9F10-4252319F8025}"/>
                  </a:ext>
                </a:extLst>
              </p:cNvPr>
              <p:cNvSpPr/>
              <p:nvPr/>
            </p:nvSpPr>
            <p:spPr>
              <a:xfrm>
                <a:off x="6602937" y="4388576"/>
                <a:ext cx="14571" cy="56901"/>
              </a:xfrm>
              <a:custGeom>
                <a:avLst/>
                <a:gdLst>
                  <a:gd name="connsiteX0" fmla="*/ 7286 w 14571"/>
                  <a:gd name="connsiteY0" fmla="*/ 56901 h 56901"/>
                  <a:gd name="connsiteX1" fmla="*/ 0 w 14571"/>
                  <a:gd name="connsiteY1" fmla="*/ 49616 h 56901"/>
                  <a:gd name="connsiteX2" fmla="*/ 0 w 14571"/>
                  <a:gd name="connsiteY2" fmla="*/ 7286 h 56901"/>
                  <a:gd name="connsiteX3" fmla="*/ 7286 w 14571"/>
                  <a:gd name="connsiteY3" fmla="*/ 0 h 56901"/>
                  <a:gd name="connsiteX4" fmla="*/ 14571 w 14571"/>
                  <a:gd name="connsiteY4" fmla="*/ 7286 h 56901"/>
                  <a:gd name="connsiteX5" fmla="*/ 14571 w 14571"/>
                  <a:gd name="connsiteY5" fmla="*/ 49616 h 56901"/>
                  <a:gd name="connsiteX6" fmla="*/ 7286 w 14571"/>
                  <a:gd name="connsiteY6" fmla="*/ 56901 h 5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56901">
                    <a:moveTo>
                      <a:pt x="7286" y="56901"/>
                    </a:moveTo>
                    <a:cubicBezTo>
                      <a:pt x="3262" y="56901"/>
                      <a:pt x="0" y="53640"/>
                      <a:pt x="0" y="49616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49616"/>
                    </a:lnTo>
                    <a:cubicBezTo>
                      <a:pt x="14571" y="53640"/>
                      <a:pt x="11310" y="56901"/>
                      <a:pt x="7286" y="569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Полилиния: фигура 136">
                <a:extLst>
                  <a:ext uri="{FF2B5EF4-FFF2-40B4-BE49-F238E27FC236}">
                    <a16:creationId xmlns:a16="http://schemas.microsoft.com/office/drawing/2014/main" id="{FD2CDDF6-CC77-4804-A194-2ABA23F05096}"/>
                  </a:ext>
                </a:extLst>
              </p:cNvPr>
              <p:cNvSpPr/>
              <p:nvPr/>
            </p:nvSpPr>
            <p:spPr>
              <a:xfrm>
                <a:off x="6493651" y="4431343"/>
                <a:ext cx="233142" cy="43714"/>
              </a:xfrm>
              <a:custGeom>
                <a:avLst/>
                <a:gdLst>
                  <a:gd name="connsiteX0" fmla="*/ 7286 w 233142"/>
                  <a:gd name="connsiteY0" fmla="*/ 43714 h 43714"/>
                  <a:gd name="connsiteX1" fmla="*/ 0 w 233142"/>
                  <a:gd name="connsiteY1" fmla="*/ 36429 h 43714"/>
                  <a:gd name="connsiteX2" fmla="*/ 0 w 233142"/>
                  <a:gd name="connsiteY2" fmla="*/ 7286 h 43714"/>
                  <a:gd name="connsiteX3" fmla="*/ 7286 w 233142"/>
                  <a:gd name="connsiteY3" fmla="*/ 0 h 43714"/>
                  <a:gd name="connsiteX4" fmla="*/ 225857 w 233142"/>
                  <a:gd name="connsiteY4" fmla="*/ 0 h 43714"/>
                  <a:gd name="connsiteX5" fmla="*/ 233143 w 233142"/>
                  <a:gd name="connsiteY5" fmla="*/ 7286 h 43714"/>
                  <a:gd name="connsiteX6" fmla="*/ 225857 w 233142"/>
                  <a:gd name="connsiteY6" fmla="*/ 14571 h 43714"/>
                  <a:gd name="connsiteX7" fmla="*/ 14571 w 233142"/>
                  <a:gd name="connsiteY7" fmla="*/ 14571 h 43714"/>
                  <a:gd name="connsiteX8" fmla="*/ 14571 w 233142"/>
                  <a:gd name="connsiteY8" fmla="*/ 36429 h 43714"/>
                  <a:gd name="connsiteX9" fmla="*/ 7286 w 233142"/>
                  <a:gd name="connsiteY9" fmla="*/ 43714 h 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3142" h="43714">
                    <a:moveTo>
                      <a:pt x="7286" y="43714"/>
                    </a:moveTo>
                    <a:cubicBezTo>
                      <a:pt x="3262" y="43714"/>
                      <a:pt x="0" y="40452"/>
                      <a:pt x="0" y="36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lnTo>
                      <a:pt x="225857" y="0"/>
                    </a:lnTo>
                    <a:cubicBezTo>
                      <a:pt x="229881" y="0"/>
                      <a:pt x="233143" y="3262"/>
                      <a:pt x="233143" y="7286"/>
                    </a:cubicBezTo>
                    <a:cubicBezTo>
                      <a:pt x="233143" y="11310"/>
                      <a:pt x="229881" y="14571"/>
                      <a:pt x="225857" y="14571"/>
                    </a:cubicBezTo>
                    <a:lnTo>
                      <a:pt x="14571" y="14571"/>
                    </a:lnTo>
                    <a:lnTo>
                      <a:pt x="14571" y="36429"/>
                    </a:lnTo>
                    <a:cubicBezTo>
                      <a:pt x="14571" y="40452"/>
                      <a:pt x="11310" y="43714"/>
                      <a:pt x="7286" y="43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Полилиния: фигура 137">
                <a:extLst>
                  <a:ext uri="{FF2B5EF4-FFF2-40B4-BE49-F238E27FC236}">
                    <a16:creationId xmlns:a16="http://schemas.microsoft.com/office/drawing/2014/main" id="{82F519E1-4455-409B-9117-622A26947B9D}"/>
                  </a:ext>
                </a:extLst>
              </p:cNvPr>
              <p:cNvSpPr/>
              <p:nvPr/>
            </p:nvSpPr>
            <p:spPr>
              <a:xfrm>
                <a:off x="6712223" y="4431343"/>
                <a:ext cx="14571" cy="43714"/>
              </a:xfrm>
              <a:custGeom>
                <a:avLst/>
                <a:gdLst>
                  <a:gd name="connsiteX0" fmla="*/ 7286 w 14571"/>
                  <a:gd name="connsiteY0" fmla="*/ 43714 h 43714"/>
                  <a:gd name="connsiteX1" fmla="*/ 0 w 14571"/>
                  <a:gd name="connsiteY1" fmla="*/ 36429 h 43714"/>
                  <a:gd name="connsiteX2" fmla="*/ 0 w 14571"/>
                  <a:gd name="connsiteY2" fmla="*/ 7286 h 43714"/>
                  <a:gd name="connsiteX3" fmla="*/ 7286 w 14571"/>
                  <a:gd name="connsiteY3" fmla="*/ 0 h 43714"/>
                  <a:gd name="connsiteX4" fmla="*/ 14571 w 14571"/>
                  <a:gd name="connsiteY4" fmla="*/ 7286 h 43714"/>
                  <a:gd name="connsiteX5" fmla="*/ 14571 w 14571"/>
                  <a:gd name="connsiteY5" fmla="*/ 36429 h 43714"/>
                  <a:gd name="connsiteX6" fmla="*/ 7286 w 14571"/>
                  <a:gd name="connsiteY6" fmla="*/ 43714 h 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71" h="43714">
                    <a:moveTo>
                      <a:pt x="7286" y="43714"/>
                    </a:moveTo>
                    <a:cubicBezTo>
                      <a:pt x="3262" y="43714"/>
                      <a:pt x="0" y="40452"/>
                      <a:pt x="0" y="36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6429"/>
                    </a:lnTo>
                    <a:cubicBezTo>
                      <a:pt x="14571" y="40452"/>
                      <a:pt x="11310" y="43714"/>
                      <a:pt x="7286" y="43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59" name="Рисунок 158">
              <a:extLst>
                <a:ext uri="{FF2B5EF4-FFF2-40B4-BE49-F238E27FC236}">
                  <a16:creationId xmlns:a16="http://schemas.microsoft.com/office/drawing/2014/main" id="{C29C7F56-3CEF-4044-942F-978B295A2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58146" y="3650793"/>
              <a:ext cx="609600" cy="609600"/>
            </a:xfrm>
            <a:prstGeom prst="rect">
              <a:avLst/>
            </a:prstGeom>
          </p:spPr>
        </p:pic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BCCFAD6-D0CD-4E9F-9961-66BDF154667E}"/>
              </a:ext>
            </a:extLst>
          </p:cNvPr>
          <p:cNvGrpSpPr/>
          <p:nvPr/>
        </p:nvGrpSpPr>
        <p:grpSpPr>
          <a:xfrm>
            <a:off x="5545897" y="1209675"/>
            <a:ext cx="686726" cy="4864408"/>
            <a:chOff x="4850582" y="1209675"/>
            <a:chExt cx="686726" cy="4864408"/>
          </a:xfrm>
        </p:grpSpPr>
        <p:sp>
          <p:nvSpPr>
            <p:cNvPr id="368" name="object 9">
              <a:extLst>
                <a:ext uri="{FF2B5EF4-FFF2-40B4-BE49-F238E27FC236}">
                  <a16:creationId xmlns:a16="http://schemas.microsoft.com/office/drawing/2014/main" id="{0E7EEC26-6558-AC42-8907-9B642DF50C90}"/>
                </a:ext>
              </a:extLst>
            </p:cNvPr>
            <p:cNvSpPr txBox="1"/>
            <p:nvPr/>
          </p:nvSpPr>
          <p:spPr>
            <a:xfrm>
              <a:off x="4850582" y="1209675"/>
              <a:ext cx="686726" cy="320601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Круговая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</a:t>
              </a: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309F57E9-8EB9-014F-A2D4-92B7FA81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889145" y="1722495"/>
              <a:ext cx="609600" cy="609600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5460F4E4-C39C-8F4D-9AFD-4479BAAB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89145" y="2687844"/>
              <a:ext cx="609600" cy="609600"/>
            </a:xfrm>
            <a:prstGeom prst="rect">
              <a:avLst/>
            </a:prstGeom>
          </p:spPr>
        </p:pic>
        <p:grpSp>
          <p:nvGrpSpPr>
            <p:cNvPr id="279" name="Группа 278">
              <a:extLst>
                <a:ext uri="{FF2B5EF4-FFF2-40B4-BE49-F238E27FC236}">
                  <a16:creationId xmlns:a16="http://schemas.microsoft.com/office/drawing/2014/main" id="{6B646AFC-CB0C-48C7-8874-CD69775514C3}"/>
                </a:ext>
              </a:extLst>
            </p:cNvPr>
            <p:cNvGrpSpPr/>
            <p:nvPr/>
          </p:nvGrpSpPr>
          <p:grpSpPr>
            <a:xfrm>
              <a:off x="5031072" y="4731042"/>
              <a:ext cx="325726" cy="377691"/>
              <a:chOff x="5023555" y="4260931"/>
              <a:chExt cx="325726" cy="377691"/>
            </a:xfrm>
          </p:grpSpPr>
          <p:sp>
            <p:nvSpPr>
              <p:cNvPr id="53" name="Полилиния: фигура 52">
                <a:extLst>
                  <a:ext uri="{FF2B5EF4-FFF2-40B4-BE49-F238E27FC236}">
                    <a16:creationId xmlns:a16="http://schemas.microsoft.com/office/drawing/2014/main" id="{969F8E55-232E-4514-9509-9629B9A84880}"/>
                  </a:ext>
                </a:extLst>
              </p:cNvPr>
              <p:cNvSpPr/>
              <p:nvPr/>
            </p:nvSpPr>
            <p:spPr>
              <a:xfrm>
                <a:off x="5214405" y="4260931"/>
                <a:ext cx="134876" cy="153013"/>
              </a:xfrm>
              <a:custGeom>
                <a:avLst/>
                <a:gdLst>
                  <a:gd name="connsiteX0" fmla="*/ 7286 w 134876"/>
                  <a:gd name="connsiteY0" fmla="*/ 153000 h 153013"/>
                  <a:gd name="connsiteX1" fmla="*/ 0 w 134876"/>
                  <a:gd name="connsiteY1" fmla="*/ 145714 h 153013"/>
                  <a:gd name="connsiteX2" fmla="*/ 0 w 134876"/>
                  <a:gd name="connsiteY2" fmla="*/ 7286 h 153013"/>
                  <a:gd name="connsiteX3" fmla="*/ 7286 w 134876"/>
                  <a:gd name="connsiteY3" fmla="*/ 0 h 153013"/>
                  <a:gd name="connsiteX4" fmla="*/ 133911 w 134876"/>
                  <a:gd name="connsiteY4" fmla="*/ 73076 h 153013"/>
                  <a:gd name="connsiteX5" fmla="*/ 134640 w 134876"/>
                  <a:gd name="connsiteY5" fmla="*/ 78540 h 153013"/>
                  <a:gd name="connsiteX6" fmla="*/ 131216 w 134876"/>
                  <a:gd name="connsiteY6" fmla="*/ 82984 h 153013"/>
                  <a:gd name="connsiteX7" fmla="*/ 10929 w 134876"/>
                  <a:gd name="connsiteY7" fmla="*/ 152271 h 153013"/>
                  <a:gd name="connsiteX8" fmla="*/ 7286 w 134876"/>
                  <a:gd name="connsiteY8" fmla="*/ 153000 h 153013"/>
                  <a:gd name="connsiteX9" fmla="*/ 14571 w 134876"/>
                  <a:gd name="connsiteY9" fmla="*/ 14571 h 153013"/>
                  <a:gd name="connsiteX10" fmla="*/ 14571 w 134876"/>
                  <a:gd name="connsiteY10" fmla="*/ 133183 h 153013"/>
                  <a:gd name="connsiteX11" fmla="*/ 117737 w 134876"/>
                  <a:gd name="connsiteY11" fmla="*/ 74096 h 153013"/>
                  <a:gd name="connsiteX12" fmla="*/ 14571 w 134876"/>
                  <a:gd name="connsiteY12" fmla="*/ 14499 h 15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876" h="153013">
                    <a:moveTo>
                      <a:pt x="7286" y="153000"/>
                    </a:moveTo>
                    <a:cubicBezTo>
                      <a:pt x="3262" y="153000"/>
                      <a:pt x="0" y="149738"/>
                      <a:pt x="0" y="145714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59500" y="55"/>
                      <a:pt x="107740" y="27894"/>
                      <a:pt x="133911" y="73076"/>
                    </a:cubicBezTo>
                    <a:cubicBezTo>
                      <a:pt x="134861" y="74732"/>
                      <a:pt x="135122" y="76694"/>
                      <a:pt x="134640" y="78540"/>
                    </a:cubicBezTo>
                    <a:cubicBezTo>
                      <a:pt x="134137" y="80419"/>
                      <a:pt x="132905" y="82020"/>
                      <a:pt x="131216" y="82984"/>
                    </a:cubicBezTo>
                    <a:lnTo>
                      <a:pt x="10929" y="152271"/>
                    </a:lnTo>
                    <a:cubicBezTo>
                      <a:pt x="9798" y="152825"/>
                      <a:pt x="8543" y="153076"/>
                      <a:pt x="7286" y="153000"/>
                    </a:cubicBezTo>
                    <a:close/>
                    <a:moveTo>
                      <a:pt x="14571" y="14571"/>
                    </a:moveTo>
                    <a:lnTo>
                      <a:pt x="14571" y="133183"/>
                    </a:lnTo>
                    <a:lnTo>
                      <a:pt x="117737" y="74096"/>
                    </a:lnTo>
                    <a:cubicBezTo>
                      <a:pt x="94794" y="38942"/>
                      <a:pt x="56485" y="16812"/>
                      <a:pt x="14571" y="144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id="{635083D9-EFB6-4749-8FA5-0DD05B3B4BF0}"/>
                  </a:ext>
                </a:extLst>
              </p:cNvPr>
              <p:cNvSpPr/>
              <p:nvPr/>
            </p:nvSpPr>
            <p:spPr>
              <a:xfrm>
                <a:off x="5023555" y="4346538"/>
                <a:ext cx="292141" cy="292084"/>
              </a:xfrm>
              <a:custGeom>
                <a:avLst/>
                <a:gdLst>
                  <a:gd name="connsiteX0" fmla="*/ 146042 w 292141"/>
                  <a:gd name="connsiteY0" fmla="*/ 292084 h 292084"/>
                  <a:gd name="connsiteX1" fmla="*/ 0 w 292141"/>
                  <a:gd name="connsiteY1" fmla="*/ 146042 h 292084"/>
                  <a:gd name="connsiteX2" fmla="*/ 146042 w 292141"/>
                  <a:gd name="connsiteY2" fmla="*/ 0 h 292084"/>
                  <a:gd name="connsiteX3" fmla="*/ 153328 w 292141"/>
                  <a:gd name="connsiteY3" fmla="*/ 7286 h 292084"/>
                  <a:gd name="connsiteX4" fmla="*/ 153328 w 292141"/>
                  <a:gd name="connsiteY4" fmla="*/ 133474 h 292084"/>
                  <a:gd name="connsiteX5" fmla="*/ 262614 w 292141"/>
                  <a:gd name="connsiteY5" fmla="*/ 70671 h 292084"/>
                  <a:gd name="connsiteX6" fmla="*/ 272570 w 292141"/>
                  <a:gd name="connsiteY6" fmla="*/ 73323 h 292084"/>
                  <a:gd name="connsiteX7" fmla="*/ 272595 w 292141"/>
                  <a:gd name="connsiteY7" fmla="*/ 73367 h 292084"/>
                  <a:gd name="connsiteX8" fmla="*/ 219261 w 292141"/>
                  <a:gd name="connsiteY8" fmla="*/ 272417 h 292084"/>
                  <a:gd name="connsiteX9" fmla="*/ 145969 w 292141"/>
                  <a:gd name="connsiteY9" fmla="*/ 291939 h 292084"/>
                  <a:gd name="connsiteX10" fmla="*/ 138756 w 292141"/>
                  <a:gd name="connsiteY10" fmla="*/ 14790 h 292084"/>
                  <a:gd name="connsiteX11" fmla="*/ 15300 w 292141"/>
                  <a:gd name="connsiteY11" fmla="*/ 153193 h 292084"/>
                  <a:gd name="connsiteX12" fmla="*/ 153703 w 292141"/>
                  <a:gd name="connsiteY12" fmla="*/ 276650 h 292084"/>
                  <a:gd name="connsiteX13" fmla="*/ 277160 w 292141"/>
                  <a:gd name="connsiteY13" fmla="*/ 138246 h 292084"/>
                  <a:gd name="connsiteX14" fmla="*/ 263488 w 292141"/>
                  <a:gd name="connsiteY14" fmla="*/ 86991 h 292084"/>
                  <a:gd name="connsiteX15" fmla="*/ 149685 w 292141"/>
                  <a:gd name="connsiteY15" fmla="*/ 152563 h 292084"/>
                  <a:gd name="connsiteX16" fmla="*/ 139733 w 292141"/>
                  <a:gd name="connsiteY16" fmla="*/ 149896 h 292084"/>
                  <a:gd name="connsiteX17" fmla="*/ 138756 w 292141"/>
                  <a:gd name="connsiteY17" fmla="*/ 146297 h 2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2141" h="292084">
                    <a:moveTo>
                      <a:pt x="146042" y="292084"/>
                    </a:moveTo>
                    <a:cubicBezTo>
                      <a:pt x="65386" y="292084"/>
                      <a:pt x="0" y="226699"/>
                      <a:pt x="0" y="146042"/>
                    </a:cubicBezTo>
                    <a:cubicBezTo>
                      <a:pt x="0" y="65386"/>
                      <a:pt x="65386" y="0"/>
                      <a:pt x="146042" y="0"/>
                    </a:cubicBezTo>
                    <a:cubicBezTo>
                      <a:pt x="150066" y="0"/>
                      <a:pt x="153328" y="3262"/>
                      <a:pt x="153328" y="7286"/>
                    </a:cubicBezTo>
                    <a:lnTo>
                      <a:pt x="153328" y="133474"/>
                    </a:lnTo>
                    <a:lnTo>
                      <a:pt x="262614" y="70671"/>
                    </a:lnTo>
                    <a:cubicBezTo>
                      <a:pt x="266095" y="68655"/>
                      <a:pt x="270553" y="69842"/>
                      <a:pt x="272570" y="73323"/>
                    </a:cubicBezTo>
                    <a:cubicBezTo>
                      <a:pt x="272578" y="73338"/>
                      <a:pt x="272587" y="73353"/>
                      <a:pt x="272595" y="73367"/>
                    </a:cubicBezTo>
                    <a:cubicBezTo>
                      <a:pt x="312833" y="143061"/>
                      <a:pt x="288955" y="232178"/>
                      <a:pt x="219261" y="272417"/>
                    </a:cubicBezTo>
                    <a:cubicBezTo>
                      <a:pt x="196982" y="285279"/>
                      <a:pt x="171694" y="292015"/>
                      <a:pt x="145969" y="291939"/>
                    </a:cubicBezTo>
                    <a:close/>
                    <a:moveTo>
                      <a:pt x="138756" y="14790"/>
                    </a:moveTo>
                    <a:cubicBezTo>
                      <a:pt x="66446" y="18917"/>
                      <a:pt x="11173" y="80882"/>
                      <a:pt x="15300" y="153193"/>
                    </a:cubicBezTo>
                    <a:cubicBezTo>
                      <a:pt x="19427" y="225504"/>
                      <a:pt x="81393" y="280777"/>
                      <a:pt x="153703" y="276650"/>
                    </a:cubicBezTo>
                    <a:cubicBezTo>
                      <a:pt x="226014" y="272522"/>
                      <a:pt x="281287" y="210557"/>
                      <a:pt x="277160" y="138246"/>
                    </a:cubicBezTo>
                    <a:cubicBezTo>
                      <a:pt x="276142" y="120408"/>
                      <a:pt x="271489" y="102967"/>
                      <a:pt x="263488" y="86991"/>
                    </a:cubicBezTo>
                    <a:lnTo>
                      <a:pt x="149685" y="152563"/>
                    </a:lnTo>
                    <a:cubicBezTo>
                      <a:pt x="146200" y="154575"/>
                      <a:pt x="141744" y="153381"/>
                      <a:pt x="139733" y="149896"/>
                    </a:cubicBezTo>
                    <a:cubicBezTo>
                      <a:pt x="139100" y="148801"/>
                      <a:pt x="138764" y="147561"/>
                      <a:pt x="138756" y="1462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id="{6D5FEA33-19FC-47EA-B143-2CE611C4A74D}"/>
                  </a:ext>
                </a:extLst>
              </p:cNvPr>
              <p:cNvSpPr/>
              <p:nvPr/>
            </p:nvSpPr>
            <p:spPr>
              <a:xfrm>
                <a:off x="5162818" y="4485764"/>
                <a:ext cx="112136" cy="112203"/>
              </a:xfrm>
              <a:custGeom>
                <a:avLst/>
                <a:gdLst>
                  <a:gd name="connsiteX0" fmla="*/ 104918 w 112136"/>
                  <a:gd name="connsiteY0" fmla="*/ 112203 h 112203"/>
                  <a:gd name="connsiteX1" fmla="*/ 99745 w 112136"/>
                  <a:gd name="connsiteY1" fmla="*/ 110018 h 112203"/>
                  <a:gd name="connsiteX2" fmla="*/ 1752 w 112136"/>
                  <a:gd name="connsiteY2" fmla="*/ 12025 h 112203"/>
                  <a:gd name="connsiteX3" fmla="*/ 2547 w 112136"/>
                  <a:gd name="connsiteY3" fmla="*/ 1752 h 112203"/>
                  <a:gd name="connsiteX4" fmla="*/ 12025 w 112136"/>
                  <a:gd name="connsiteY4" fmla="*/ 1752 h 112203"/>
                  <a:gd name="connsiteX5" fmla="*/ 110018 w 112136"/>
                  <a:gd name="connsiteY5" fmla="*/ 99745 h 112203"/>
                  <a:gd name="connsiteX6" fmla="*/ 110018 w 112136"/>
                  <a:gd name="connsiteY6" fmla="*/ 110018 h 112203"/>
                  <a:gd name="connsiteX7" fmla="*/ 104918 w 112136"/>
                  <a:gd name="connsiteY7" fmla="*/ 112203 h 1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136" h="112203">
                    <a:moveTo>
                      <a:pt x="104918" y="112203"/>
                    </a:moveTo>
                    <a:cubicBezTo>
                      <a:pt x="102971" y="112195"/>
                      <a:pt x="101108" y="111408"/>
                      <a:pt x="99745" y="110018"/>
                    </a:cubicBezTo>
                    <a:lnTo>
                      <a:pt x="1752" y="12025"/>
                    </a:lnTo>
                    <a:cubicBezTo>
                      <a:pt x="-865" y="8968"/>
                      <a:pt x="-510" y="4369"/>
                      <a:pt x="2547" y="1752"/>
                    </a:cubicBezTo>
                    <a:cubicBezTo>
                      <a:pt x="5275" y="-584"/>
                      <a:pt x="9297" y="-584"/>
                      <a:pt x="12025" y="1752"/>
                    </a:cubicBezTo>
                    <a:lnTo>
                      <a:pt x="110018" y="99745"/>
                    </a:lnTo>
                    <a:cubicBezTo>
                      <a:pt x="112842" y="102586"/>
                      <a:pt x="112842" y="107176"/>
                      <a:pt x="110018" y="110018"/>
                    </a:cubicBezTo>
                    <a:cubicBezTo>
                      <a:pt x="108673" y="111390"/>
                      <a:pt x="106840" y="112176"/>
                      <a:pt x="104918" y="1122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Группа 125">
              <a:extLst>
                <a:ext uri="{FF2B5EF4-FFF2-40B4-BE49-F238E27FC236}">
                  <a16:creationId xmlns:a16="http://schemas.microsoft.com/office/drawing/2014/main" id="{6488C89B-A1E2-45B5-B3A8-B92A102E0B51}"/>
                </a:ext>
              </a:extLst>
            </p:cNvPr>
            <p:cNvGrpSpPr/>
            <p:nvPr/>
          </p:nvGrpSpPr>
          <p:grpSpPr>
            <a:xfrm>
              <a:off x="5031072" y="5696392"/>
              <a:ext cx="325726" cy="377691"/>
              <a:chOff x="5023555" y="4260931"/>
              <a:chExt cx="325726" cy="377691"/>
            </a:xfrm>
          </p:grpSpPr>
          <p:sp>
            <p:nvSpPr>
              <p:cNvPr id="128" name="Полилиния: фигура 127">
                <a:extLst>
                  <a:ext uri="{FF2B5EF4-FFF2-40B4-BE49-F238E27FC236}">
                    <a16:creationId xmlns:a16="http://schemas.microsoft.com/office/drawing/2014/main" id="{2F102921-17E2-44DE-9B22-2BF9074A5378}"/>
                  </a:ext>
                </a:extLst>
              </p:cNvPr>
              <p:cNvSpPr/>
              <p:nvPr/>
            </p:nvSpPr>
            <p:spPr>
              <a:xfrm>
                <a:off x="5214405" y="4260931"/>
                <a:ext cx="134876" cy="153013"/>
              </a:xfrm>
              <a:custGeom>
                <a:avLst/>
                <a:gdLst>
                  <a:gd name="connsiteX0" fmla="*/ 7286 w 134876"/>
                  <a:gd name="connsiteY0" fmla="*/ 153000 h 153013"/>
                  <a:gd name="connsiteX1" fmla="*/ 0 w 134876"/>
                  <a:gd name="connsiteY1" fmla="*/ 145714 h 153013"/>
                  <a:gd name="connsiteX2" fmla="*/ 0 w 134876"/>
                  <a:gd name="connsiteY2" fmla="*/ 7286 h 153013"/>
                  <a:gd name="connsiteX3" fmla="*/ 7286 w 134876"/>
                  <a:gd name="connsiteY3" fmla="*/ 0 h 153013"/>
                  <a:gd name="connsiteX4" fmla="*/ 133911 w 134876"/>
                  <a:gd name="connsiteY4" fmla="*/ 73076 h 153013"/>
                  <a:gd name="connsiteX5" fmla="*/ 134640 w 134876"/>
                  <a:gd name="connsiteY5" fmla="*/ 78540 h 153013"/>
                  <a:gd name="connsiteX6" fmla="*/ 131216 w 134876"/>
                  <a:gd name="connsiteY6" fmla="*/ 82984 h 153013"/>
                  <a:gd name="connsiteX7" fmla="*/ 10929 w 134876"/>
                  <a:gd name="connsiteY7" fmla="*/ 152271 h 153013"/>
                  <a:gd name="connsiteX8" fmla="*/ 7286 w 134876"/>
                  <a:gd name="connsiteY8" fmla="*/ 153000 h 153013"/>
                  <a:gd name="connsiteX9" fmla="*/ 14571 w 134876"/>
                  <a:gd name="connsiteY9" fmla="*/ 14571 h 153013"/>
                  <a:gd name="connsiteX10" fmla="*/ 14571 w 134876"/>
                  <a:gd name="connsiteY10" fmla="*/ 133183 h 153013"/>
                  <a:gd name="connsiteX11" fmla="*/ 117737 w 134876"/>
                  <a:gd name="connsiteY11" fmla="*/ 74096 h 153013"/>
                  <a:gd name="connsiteX12" fmla="*/ 14571 w 134876"/>
                  <a:gd name="connsiteY12" fmla="*/ 14499 h 153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4876" h="153013">
                    <a:moveTo>
                      <a:pt x="7286" y="153000"/>
                    </a:moveTo>
                    <a:cubicBezTo>
                      <a:pt x="3262" y="153000"/>
                      <a:pt x="0" y="149738"/>
                      <a:pt x="0" y="145714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59500" y="55"/>
                      <a:pt x="107740" y="27894"/>
                      <a:pt x="133911" y="73076"/>
                    </a:cubicBezTo>
                    <a:cubicBezTo>
                      <a:pt x="134861" y="74732"/>
                      <a:pt x="135122" y="76694"/>
                      <a:pt x="134640" y="78540"/>
                    </a:cubicBezTo>
                    <a:cubicBezTo>
                      <a:pt x="134137" y="80419"/>
                      <a:pt x="132905" y="82020"/>
                      <a:pt x="131216" y="82984"/>
                    </a:cubicBezTo>
                    <a:lnTo>
                      <a:pt x="10929" y="152271"/>
                    </a:lnTo>
                    <a:cubicBezTo>
                      <a:pt x="9798" y="152825"/>
                      <a:pt x="8543" y="153076"/>
                      <a:pt x="7286" y="153000"/>
                    </a:cubicBezTo>
                    <a:close/>
                    <a:moveTo>
                      <a:pt x="14571" y="14571"/>
                    </a:moveTo>
                    <a:lnTo>
                      <a:pt x="14571" y="133183"/>
                    </a:lnTo>
                    <a:lnTo>
                      <a:pt x="117737" y="74096"/>
                    </a:lnTo>
                    <a:cubicBezTo>
                      <a:pt x="94794" y="38942"/>
                      <a:pt x="56485" y="16812"/>
                      <a:pt x="14571" y="144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Полилиния: фигура 128">
                <a:extLst>
                  <a:ext uri="{FF2B5EF4-FFF2-40B4-BE49-F238E27FC236}">
                    <a16:creationId xmlns:a16="http://schemas.microsoft.com/office/drawing/2014/main" id="{73738CA9-B1CB-4B49-BBFE-705483EE3BCC}"/>
                  </a:ext>
                </a:extLst>
              </p:cNvPr>
              <p:cNvSpPr/>
              <p:nvPr/>
            </p:nvSpPr>
            <p:spPr>
              <a:xfrm>
                <a:off x="5023555" y="4346538"/>
                <a:ext cx="292141" cy="292084"/>
              </a:xfrm>
              <a:custGeom>
                <a:avLst/>
                <a:gdLst>
                  <a:gd name="connsiteX0" fmla="*/ 146042 w 292141"/>
                  <a:gd name="connsiteY0" fmla="*/ 292084 h 292084"/>
                  <a:gd name="connsiteX1" fmla="*/ 0 w 292141"/>
                  <a:gd name="connsiteY1" fmla="*/ 146042 h 292084"/>
                  <a:gd name="connsiteX2" fmla="*/ 146042 w 292141"/>
                  <a:gd name="connsiteY2" fmla="*/ 0 h 292084"/>
                  <a:gd name="connsiteX3" fmla="*/ 153328 w 292141"/>
                  <a:gd name="connsiteY3" fmla="*/ 7286 h 292084"/>
                  <a:gd name="connsiteX4" fmla="*/ 153328 w 292141"/>
                  <a:gd name="connsiteY4" fmla="*/ 133474 h 292084"/>
                  <a:gd name="connsiteX5" fmla="*/ 262614 w 292141"/>
                  <a:gd name="connsiteY5" fmla="*/ 70671 h 292084"/>
                  <a:gd name="connsiteX6" fmla="*/ 272570 w 292141"/>
                  <a:gd name="connsiteY6" fmla="*/ 73323 h 292084"/>
                  <a:gd name="connsiteX7" fmla="*/ 272595 w 292141"/>
                  <a:gd name="connsiteY7" fmla="*/ 73367 h 292084"/>
                  <a:gd name="connsiteX8" fmla="*/ 219261 w 292141"/>
                  <a:gd name="connsiteY8" fmla="*/ 272417 h 292084"/>
                  <a:gd name="connsiteX9" fmla="*/ 145969 w 292141"/>
                  <a:gd name="connsiteY9" fmla="*/ 291939 h 292084"/>
                  <a:gd name="connsiteX10" fmla="*/ 138756 w 292141"/>
                  <a:gd name="connsiteY10" fmla="*/ 14790 h 292084"/>
                  <a:gd name="connsiteX11" fmla="*/ 15300 w 292141"/>
                  <a:gd name="connsiteY11" fmla="*/ 153193 h 292084"/>
                  <a:gd name="connsiteX12" fmla="*/ 153703 w 292141"/>
                  <a:gd name="connsiteY12" fmla="*/ 276650 h 292084"/>
                  <a:gd name="connsiteX13" fmla="*/ 277160 w 292141"/>
                  <a:gd name="connsiteY13" fmla="*/ 138246 h 292084"/>
                  <a:gd name="connsiteX14" fmla="*/ 263488 w 292141"/>
                  <a:gd name="connsiteY14" fmla="*/ 86991 h 292084"/>
                  <a:gd name="connsiteX15" fmla="*/ 149685 w 292141"/>
                  <a:gd name="connsiteY15" fmla="*/ 152563 h 292084"/>
                  <a:gd name="connsiteX16" fmla="*/ 139733 w 292141"/>
                  <a:gd name="connsiteY16" fmla="*/ 149896 h 292084"/>
                  <a:gd name="connsiteX17" fmla="*/ 138756 w 292141"/>
                  <a:gd name="connsiteY17" fmla="*/ 146297 h 29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92141" h="292084">
                    <a:moveTo>
                      <a:pt x="146042" y="292084"/>
                    </a:moveTo>
                    <a:cubicBezTo>
                      <a:pt x="65386" y="292084"/>
                      <a:pt x="0" y="226699"/>
                      <a:pt x="0" y="146042"/>
                    </a:cubicBezTo>
                    <a:cubicBezTo>
                      <a:pt x="0" y="65386"/>
                      <a:pt x="65386" y="0"/>
                      <a:pt x="146042" y="0"/>
                    </a:cubicBezTo>
                    <a:cubicBezTo>
                      <a:pt x="150066" y="0"/>
                      <a:pt x="153328" y="3262"/>
                      <a:pt x="153328" y="7286"/>
                    </a:cubicBezTo>
                    <a:lnTo>
                      <a:pt x="153328" y="133474"/>
                    </a:lnTo>
                    <a:lnTo>
                      <a:pt x="262614" y="70671"/>
                    </a:lnTo>
                    <a:cubicBezTo>
                      <a:pt x="266095" y="68655"/>
                      <a:pt x="270553" y="69842"/>
                      <a:pt x="272570" y="73323"/>
                    </a:cubicBezTo>
                    <a:cubicBezTo>
                      <a:pt x="272578" y="73338"/>
                      <a:pt x="272587" y="73353"/>
                      <a:pt x="272595" y="73367"/>
                    </a:cubicBezTo>
                    <a:cubicBezTo>
                      <a:pt x="312833" y="143061"/>
                      <a:pt x="288955" y="232178"/>
                      <a:pt x="219261" y="272417"/>
                    </a:cubicBezTo>
                    <a:cubicBezTo>
                      <a:pt x="196982" y="285279"/>
                      <a:pt x="171694" y="292015"/>
                      <a:pt x="145969" y="291939"/>
                    </a:cubicBezTo>
                    <a:close/>
                    <a:moveTo>
                      <a:pt x="138756" y="14790"/>
                    </a:moveTo>
                    <a:cubicBezTo>
                      <a:pt x="66446" y="18917"/>
                      <a:pt x="11173" y="80882"/>
                      <a:pt x="15300" y="153193"/>
                    </a:cubicBezTo>
                    <a:cubicBezTo>
                      <a:pt x="19427" y="225504"/>
                      <a:pt x="81393" y="280777"/>
                      <a:pt x="153703" y="276650"/>
                    </a:cubicBezTo>
                    <a:cubicBezTo>
                      <a:pt x="226014" y="272522"/>
                      <a:pt x="281287" y="210557"/>
                      <a:pt x="277160" y="138246"/>
                    </a:cubicBezTo>
                    <a:cubicBezTo>
                      <a:pt x="276142" y="120408"/>
                      <a:pt x="271489" y="102967"/>
                      <a:pt x="263488" y="86991"/>
                    </a:cubicBezTo>
                    <a:lnTo>
                      <a:pt x="149685" y="152563"/>
                    </a:lnTo>
                    <a:cubicBezTo>
                      <a:pt x="146200" y="154575"/>
                      <a:pt x="141744" y="153381"/>
                      <a:pt x="139733" y="149896"/>
                    </a:cubicBezTo>
                    <a:cubicBezTo>
                      <a:pt x="139100" y="148801"/>
                      <a:pt x="138764" y="147561"/>
                      <a:pt x="138756" y="1462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Полилиния: фигура 129">
                <a:extLst>
                  <a:ext uri="{FF2B5EF4-FFF2-40B4-BE49-F238E27FC236}">
                    <a16:creationId xmlns:a16="http://schemas.microsoft.com/office/drawing/2014/main" id="{B6D947BA-EF70-4A67-8372-041FC40EF56D}"/>
                  </a:ext>
                </a:extLst>
              </p:cNvPr>
              <p:cNvSpPr/>
              <p:nvPr/>
            </p:nvSpPr>
            <p:spPr>
              <a:xfrm>
                <a:off x="5162818" y="4485764"/>
                <a:ext cx="112136" cy="112203"/>
              </a:xfrm>
              <a:custGeom>
                <a:avLst/>
                <a:gdLst>
                  <a:gd name="connsiteX0" fmla="*/ 104918 w 112136"/>
                  <a:gd name="connsiteY0" fmla="*/ 112203 h 112203"/>
                  <a:gd name="connsiteX1" fmla="*/ 99745 w 112136"/>
                  <a:gd name="connsiteY1" fmla="*/ 110018 h 112203"/>
                  <a:gd name="connsiteX2" fmla="*/ 1752 w 112136"/>
                  <a:gd name="connsiteY2" fmla="*/ 12025 h 112203"/>
                  <a:gd name="connsiteX3" fmla="*/ 2547 w 112136"/>
                  <a:gd name="connsiteY3" fmla="*/ 1752 h 112203"/>
                  <a:gd name="connsiteX4" fmla="*/ 12025 w 112136"/>
                  <a:gd name="connsiteY4" fmla="*/ 1752 h 112203"/>
                  <a:gd name="connsiteX5" fmla="*/ 110018 w 112136"/>
                  <a:gd name="connsiteY5" fmla="*/ 99745 h 112203"/>
                  <a:gd name="connsiteX6" fmla="*/ 110018 w 112136"/>
                  <a:gd name="connsiteY6" fmla="*/ 110018 h 112203"/>
                  <a:gd name="connsiteX7" fmla="*/ 104918 w 112136"/>
                  <a:gd name="connsiteY7" fmla="*/ 112203 h 112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136" h="112203">
                    <a:moveTo>
                      <a:pt x="104918" y="112203"/>
                    </a:moveTo>
                    <a:cubicBezTo>
                      <a:pt x="102971" y="112195"/>
                      <a:pt x="101108" y="111408"/>
                      <a:pt x="99745" y="110018"/>
                    </a:cubicBezTo>
                    <a:lnTo>
                      <a:pt x="1752" y="12025"/>
                    </a:lnTo>
                    <a:cubicBezTo>
                      <a:pt x="-865" y="8968"/>
                      <a:pt x="-510" y="4369"/>
                      <a:pt x="2547" y="1752"/>
                    </a:cubicBezTo>
                    <a:cubicBezTo>
                      <a:pt x="5275" y="-584"/>
                      <a:pt x="9297" y="-584"/>
                      <a:pt x="12025" y="1752"/>
                    </a:cubicBezTo>
                    <a:lnTo>
                      <a:pt x="110018" y="99745"/>
                    </a:lnTo>
                    <a:cubicBezTo>
                      <a:pt x="112842" y="102586"/>
                      <a:pt x="112842" y="107176"/>
                      <a:pt x="110018" y="110018"/>
                    </a:cubicBezTo>
                    <a:cubicBezTo>
                      <a:pt x="108673" y="111390"/>
                      <a:pt x="106840" y="112176"/>
                      <a:pt x="104918" y="1122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0" name="Рисунок 159">
              <a:extLst>
                <a:ext uri="{FF2B5EF4-FFF2-40B4-BE49-F238E27FC236}">
                  <a16:creationId xmlns:a16="http://schemas.microsoft.com/office/drawing/2014/main" id="{829652AA-04C6-4E17-91D7-C904C67A5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89145" y="3650793"/>
              <a:ext cx="609600" cy="60960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1BC9150-9FCB-4DA7-99A4-6FFC24D448E2}"/>
              </a:ext>
            </a:extLst>
          </p:cNvPr>
          <p:cNvGrpSpPr/>
          <p:nvPr/>
        </p:nvGrpSpPr>
        <p:grpSpPr>
          <a:xfrm>
            <a:off x="4062263" y="1209675"/>
            <a:ext cx="1027845" cy="4857559"/>
            <a:chOff x="3281151" y="1209675"/>
            <a:chExt cx="1027845" cy="4857559"/>
          </a:xfrm>
        </p:grpSpPr>
        <p:sp>
          <p:nvSpPr>
            <p:cNvPr id="367" name="object 9">
              <a:extLst>
                <a:ext uri="{FF2B5EF4-FFF2-40B4-BE49-F238E27FC236}">
                  <a16:creationId xmlns:a16="http://schemas.microsoft.com/office/drawing/2014/main" id="{15FEEDEC-0AB7-2C49-911C-0A5A18D403F4}"/>
                </a:ext>
              </a:extLst>
            </p:cNvPr>
            <p:cNvSpPr txBox="1"/>
            <p:nvPr/>
          </p:nvSpPr>
          <p:spPr>
            <a:xfrm>
              <a:off x="3281151" y="1209675"/>
              <a:ext cx="1027845" cy="474489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</a:pP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</a:t>
              </a:r>
              <a:br>
                <a:rPr lang="en-US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возрастание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1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(со</a:t>
              </a:r>
              <a:r>
                <a:rPr lang="ru-RU" sz="1000" spc="2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 </a:t>
              </a: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стрелочкой)</a:t>
              </a:r>
              <a:endParaRPr lang="ru-RU" sz="1000">
                <a:latin typeface="Cera CY" pitchFamily="2" charset="0"/>
                <a:cs typeface="Bliss Pro Light"/>
              </a:endParaRPr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A76BC8C4-459D-D34D-A76A-0C8BD720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0273" y="1722495"/>
              <a:ext cx="609600" cy="60960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FDCA860-AE62-3941-9D63-71A23B512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490273" y="2687844"/>
              <a:ext cx="609600" cy="609600"/>
            </a:xfrm>
            <a:prstGeom prst="rect">
              <a:avLst/>
            </a:prstGeom>
          </p:spPr>
        </p:pic>
        <p:grpSp>
          <p:nvGrpSpPr>
            <p:cNvPr id="278" name="Группа 277">
              <a:extLst>
                <a:ext uri="{FF2B5EF4-FFF2-40B4-BE49-F238E27FC236}">
                  <a16:creationId xmlns:a16="http://schemas.microsoft.com/office/drawing/2014/main" id="{C70D3C97-672E-4AE7-94C2-C4E5799F9DCD}"/>
                </a:ext>
              </a:extLst>
            </p:cNvPr>
            <p:cNvGrpSpPr/>
            <p:nvPr/>
          </p:nvGrpSpPr>
          <p:grpSpPr>
            <a:xfrm>
              <a:off x="3612930" y="4737599"/>
              <a:ext cx="364285" cy="364285"/>
              <a:chOff x="3580490" y="4267488"/>
              <a:chExt cx="364285" cy="364285"/>
            </a:xfrm>
          </p:grpSpPr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id="{8D7F264E-2200-48DE-882D-980BFC3A1669}"/>
                  </a:ext>
                </a:extLst>
              </p:cNvPr>
              <p:cNvSpPr/>
              <p:nvPr/>
            </p:nvSpPr>
            <p:spPr>
              <a:xfrm>
                <a:off x="3877868" y="4269789"/>
                <a:ext cx="44579" cy="51957"/>
              </a:xfrm>
              <a:custGeom>
                <a:avLst/>
                <a:gdLst>
                  <a:gd name="connsiteX0" fmla="*/ 29458 w 44579"/>
                  <a:gd name="connsiteY0" fmla="*/ 51904 h 51957"/>
                  <a:gd name="connsiteX1" fmla="*/ 27564 w 44579"/>
                  <a:gd name="connsiteY1" fmla="*/ 51904 h 51957"/>
                  <a:gd name="connsiteX2" fmla="*/ 22375 w 44579"/>
                  <a:gd name="connsiteY2" fmla="*/ 43003 h 51957"/>
                  <a:gd name="connsiteX3" fmla="*/ 22391 w 44579"/>
                  <a:gd name="connsiteY3" fmla="*/ 42943 h 51957"/>
                  <a:gd name="connsiteX4" fmla="*/ 28365 w 44579"/>
                  <a:gd name="connsiteY4" fmla="*/ 20430 h 51957"/>
                  <a:gd name="connsiteX5" fmla="*/ 5634 w 44579"/>
                  <a:gd name="connsiteY5" fmla="*/ 14383 h 51957"/>
                  <a:gd name="connsiteX6" fmla="*/ 192 w 44579"/>
                  <a:gd name="connsiteY6" fmla="*/ 5634 h 51957"/>
                  <a:gd name="connsiteX7" fmla="*/ 8940 w 44579"/>
                  <a:gd name="connsiteY7" fmla="*/ 192 h 51957"/>
                  <a:gd name="connsiteX8" fmla="*/ 9423 w 44579"/>
                  <a:gd name="connsiteY8" fmla="*/ 321 h 51957"/>
                  <a:gd name="connsiteX9" fmla="*/ 39148 w 44579"/>
                  <a:gd name="connsiteY9" fmla="*/ 8190 h 51957"/>
                  <a:gd name="connsiteX10" fmla="*/ 44337 w 44579"/>
                  <a:gd name="connsiteY10" fmla="*/ 17092 h 51957"/>
                  <a:gd name="connsiteX11" fmla="*/ 44321 w 44579"/>
                  <a:gd name="connsiteY11" fmla="*/ 17151 h 51957"/>
                  <a:gd name="connsiteX12" fmla="*/ 36453 w 44579"/>
                  <a:gd name="connsiteY12" fmla="*/ 46513 h 51957"/>
                  <a:gd name="connsiteX13" fmla="*/ 29458 w 44579"/>
                  <a:gd name="connsiteY13" fmla="*/ 51904 h 5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579" h="51957">
                    <a:moveTo>
                      <a:pt x="29458" y="51904"/>
                    </a:moveTo>
                    <a:cubicBezTo>
                      <a:pt x="28829" y="51976"/>
                      <a:pt x="28194" y="51976"/>
                      <a:pt x="27564" y="51904"/>
                    </a:cubicBezTo>
                    <a:cubicBezTo>
                      <a:pt x="23673" y="50879"/>
                      <a:pt x="21350" y="46894"/>
                      <a:pt x="22375" y="43003"/>
                    </a:cubicBezTo>
                    <a:cubicBezTo>
                      <a:pt x="22380" y="42983"/>
                      <a:pt x="22386" y="42962"/>
                      <a:pt x="22391" y="42943"/>
                    </a:cubicBezTo>
                    <a:lnTo>
                      <a:pt x="28365" y="20430"/>
                    </a:lnTo>
                    <a:lnTo>
                      <a:pt x="5634" y="14383"/>
                    </a:lnTo>
                    <a:cubicBezTo>
                      <a:pt x="1715" y="13470"/>
                      <a:pt x="-721" y="9553"/>
                      <a:pt x="192" y="5634"/>
                    </a:cubicBezTo>
                    <a:cubicBezTo>
                      <a:pt x="1105" y="1715"/>
                      <a:pt x="5021" y="-721"/>
                      <a:pt x="8940" y="192"/>
                    </a:cubicBezTo>
                    <a:cubicBezTo>
                      <a:pt x="9103" y="230"/>
                      <a:pt x="9263" y="273"/>
                      <a:pt x="9423" y="321"/>
                    </a:cubicBezTo>
                    <a:lnTo>
                      <a:pt x="39148" y="8190"/>
                    </a:lnTo>
                    <a:cubicBezTo>
                      <a:pt x="43040" y="9215"/>
                      <a:pt x="45362" y="13200"/>
                      <a:pt x="44337" y="17092"/>
                    </a:cubicBezTo>
                    <a:cubicBezTo>
                      <a:pt x="44332" y="17111"/>
                      <a:pt x="44326" y="17132"/>
                      <a:pt x="44321" y="17151"/>
                    </a:cubicBezTo>
                    <a:lnTo>
                      <a:pt x="36453" y="46513"/>
                    </a:lnTo>
                    <a:cubicBezTo>
                      <a:pt x="35600" y="49679"/>
                      <a:pt x="32738" y="51886"/>
                      <a:pt x="29458" y="519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Полилиния: фигура 44">
                <a:extLst>
                  <a:ext uri="{FF2B5EF4-FFF2-40B4-BE49-F238E27FC236}">
                    <a16:creationId xmlns:a16="http://schemas.microsoft.com/office/drawing/2014/main" id="{4FA3C78F-9841-43C7-95E6-A51986A59895}"/>
                  </a:ext>
                </a:extLst>
              </p:cNvPr>
              <p:cNvSpPr/>
              <p:nvPr/>
            </p:nvSpPr>
            <p:spPr>
              <a:xfrm>
                <a:off x="3624150" y="4277634"/>
                <a:ext cx="298238" cy="179295"/>
              </a:xfrm>
              <a:custGeom>
                <a:avLst/>
                <a:gdLst>
                  <a:gd name="connsiteX0" fmla="*/ 7339 w 298238"/>
                  <a:gd name="connsiteY0" fmla="*/ 179282 h 179295"/>
                  <a:gd name="connsiteX1" fmla="*/ 1001 w 298238"/>
                  <a:gd name="connsiteY1" fmla="*/ 175712 h 179295"/>
                  <a:gd name="connsiteX2" fmla="*/ 3603 w 298238"/>
                  <a:gd name="connsiteY2" fmla="*/ 165743 h 179295"/>
                  <a:gd name="connsiteX3" fmla="*/ 3624 w 298238"/>
                  <a:gd name="connsiteY3" fmla="*/ 165731 h 179295"/>
                  <a:gd name="connsiteX4" fmla="*/ 287257 w 298238"/>
                  <a:gd name="connsiteY4" fmla="*/ 1001 h 179295"/>
                  <a:gd name="connsiteX5" fmla="*/ 297226 w 298238"/>
                  <a:gd name="connsiteY5" fmla="*/ 3603 h 179295"/>
                  <a:gd name="connsiteX6" fmla="*/ 297238 w 298238"/>
                  <a:gd name="connsiteY6" fmla="*/ 3624 h 179295"/>
                  <a:gd name="connsiteX7" fmla="*/ 294636 w 298238"/>
                  <a:gd name="connsiteY7" fmla="*/ 13593 h 179295"/>
                  <a:gd name="connsiteX8" fmla="*/ 294615 w 298238"/>
                  <a:gd name="connsiteY8" fmla="*/ 13605 h 179295"/>
                  <a:gd name="connsiteX9" fmla="*/ 10982 w 298238"/>
                  <a:gd name="connsiteY9" fmla="*/ 178554 h 179295"/>
                  <a:gd name="connsiteX10" fmla="*/ 7339 w 298238"/>
                  <a:gd name="connsiteY10" fmla="*/ 179282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8238" h="179295">
                    <a:moveTo>
                      <a:pt x="7339" y="179282"/>
                    </a:moveTo>
                    <a:cubicBezTo>
                      <a:pt x="4741" y="179308"/>
                      <a:pt x="2326" y="177948"/>
                      <a:pt x="1001" y="175712"/>
                    </a:cubicBezTo>
                    <a:cubicBezTo>
                      <a:pt x="-1033" y="172241"/>
                      <a:pt x="132" y="167777"/>
                      <a:pt x="3603" y="165743"/>
                    </a:cubicBezTo>
                    <a:cubicBezTo>
                      <a:pt x="3610" y="165739"/>
                      <a:pt x="3617" y="165734"/>
                      <a:pt x="3624" y="165731"/>
                    </a:cubicBezTo>
                    <a:lnTo>
                      <a:pt x="287257" y="1001"/>
                    </a:lnTo>
                    <a:cubicBezTo>
                      <a:pt x="290728" y="-1033"/>
                      <a:pt x="295191" y="132"/>
                      <a:pt x="297226" y="3603"/>
                    </a:cubicBezTo>
                    <a:cubicBezTo>
                      <a:pt x="297230" y="3610"/>
                      <a:pt x="297234" y="3617"/>
                      <a:pt x="297238" y="3624"/>
                    </a:cubicBezTo>
                    <a:cubicBezTo>
                      <a:pt x="299272" y="7095"/>
                      <a:pt x="298107" y="11559"/>
                      <a:pt x="294636" y="13593"/>
                    </a:cubicBezTo>
                    <a:cubicBezTo>
                      <a:pt x="294629" y="13597"/>
                      <a:pt x="294622" y="13601"/>
                      <a:pt x="294615" y="13605"/>
                    </a:cubicBezTo>
                    <a:lnTo>
                      <a:pt x="10982" y="178554"/>
                    </a:lnTo>
                    <a:cubicBezTo>
                      <a:pt x="9852" y="179107"/>
                      <a:pt x="8596" y="179358"/>
                      <a:pt x="7339" y="1792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Полилиния: фигура 45">
                <a:extLst>
                  <a:ext uri="{FF2B5EF4-FFF2-40B4-BE49-F238E27FC236}">
                    <a16:creationId xmlns:a16="http://schemas.microsoft.com/office/drawing/2014/main" id="{C79CE189-56EA-40D5-A5E6-FA610AA811C3}"/>
                  </a:ext>
                </a:extLst>
              </p:cNvPr>
              <p:cNvSpPr/>
              <p:nvPr/>
            </p:nvSpPr>
            <p:spPr>
              <a:xfrm>
                <a:off x="358049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Полилиния: фигура 46">
                <a:extLst>
                  <a:ext uri="{FF2B5EF4-FFF2-40B4-BE49-F238E27FC236}">
                    <a16:creationId xmlns:a16="http://schemas.microsoft.com/office/drawing/2014/main" id="{4FF045BC-47AA-4CC0-B717-B62F4177A7EC}"/>
                  </a:ext>
                </a:extLst>
              </p:cNvPr>
              <p:cNvSpPr/>
              <p:nvPr/>
            </p:nvSpPr>
            <p:spPr>
              <a:xfrm>
                <a:off x="3624204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Полилиния: фигура 47">
                <a:extLst>
                  <a:ext uri="{FF2B5EF4-FFF2-40B4-BE49-F238E27FC236}">
                    <a16:creationId xmlns:a16="http://schemas.microsoft.com/office/drawing/2014/main" id="{E33AD85C-57A2-4EF2-9555-FA0A163487E2}"/>
                  </a:ext>
                </a:extLst>
              </p:cNvPr>
              <p:cNvSpPr/>
              <p:nvPr/>
            </p:nvSpPr>
            <p:spPr>
              <a:xfrm>
                <a:off x="3733490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id="{87CB9F2B-337D-4008-A754-C71BB0DE0B02}"/>
                  </a:ext>
                </a:extLst>
              </p:cNvPr>
              <p:cNvSpPr/>
              <p:nvPr/>
            </p:nvSpPr>
            <p:spPr>
              <a:xfrm>
                <a:off x="3842775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id="{8EDA899D-14B1-4FB7-BCB7-FCFA9F433376}"/>
                  </a:ext>
                </a:extLst>
              </p:cNvPr>
              <p:cNvSpPr/>
              <p:nvPr/>
            </p:nvSpPr>
            <p:spPr>
              <a:xfrm>
                <a:off x="358049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Группа 116">
              <a:extLst>
                <a:ext uri="{FF2B5EF4-FFF2-40B4-BE49-F238E27FC236}">
                  <a16:creationId xmlns:a16="http://schemas.microsoft.com/office/drawing/2014/main" id="{7C220719-061F-4855-9954-1E132E87F5FB}"/>
                </a:ext>
              </a:extLst>
            </p:cNvPr>
            <p:cNvGrpSpPr/>
            <p:nvPr/>
          </p:nvGrpSpPr>
          <p:grpSpPr>
            <a:xfrm>
              <a:off x="3612930" y="5702949"/>
              <a:ext cx="364285" cy="364285"/>
              <a:chOff x="3580490" y="4267488"/>
              <a:chExt cx="364285" cy="364285"/>
            </a:xfrm>
          </p:grpSpPr>
          <p:sp>
            <p:nvSpPr>
              <p:cNvPr id="119" name="Полилиния: фигура 118">
                <a:extLst>
                  <a:ext uri="{FF2B5EF4-FFF2-40B4-BE49-F238E27FC236}">
                    <a16:creationId xmlns:a16="http://schemas.microsoft.com/office/drawing/2014/main" id="{F01D4F91-6309-404E-962E-4C5E825078F0}"/>
                  </a:ext>
                </a:extLst>
              </p:cNvPr>
              <p:cNvSpPr/>
              <p:nvPr/>
            </p:nvSpPr>
            <p:spPr>
              <a:xfrm>
                <a:off x="3877868" y="4269789"/>
                <a:ext cx="44579" cy="51957"/>
              </a:xfrm>
              <a:custGeom>
                <a:avLst/>
                <a:gdLst>
                  <a:gd name="connsiteX0" fmla="*/ 29458 w 44579"/>
                  <a:gd name="connsiteY0" fmla="*/ 51904 h 51957"/>
                  <a:gd name="connsiteX1" fmla="*/ 27564 w 44579"/>
                  <a:gd name="connsiteY1" fmla="*/ 51904 h 51957"/>
                  <a:gd name="connsiteX2" fmla="*/ 22375 w 44579"/>
                  <a:gd name="connsiteY2" fmla="*/ 43003 h 51957"/>
                  <a:gd name="connsiteX3" fmla="*/ 22391 w 44579"/>
                  <a:gd name="connsiteY3" fmla="*/ 42943 h 51957"/>
                  <a:gd name="connsiteX4" fmla="*/ 28365 w 44579"/>
                  <a:gd name="connsiteY4" fmla="*/ 20430 h 51957"/>
                  <a:gd name="connsiteX5" fmla="*/ 5634 w 44579"/>
                  <a:gd name="connsiteY5" fmla="*/ 14383 h 51957"/>
                  <a:gd name="connsiteX6" fmla="*/ 192 w 44579"/>
                  <a:gd name="connsiteY6" fmla="*/ 5634 h 51957"/>
                  <a:gd name="connsiteX7" fmla="*/ 8940 w 44579"/>
                  <a:gd name="connsiteY7" fmla="*/ 192 h 51957"/>
                  <a:gd name="connsiteX8" fmla="*/ 9423 w 44579"/>
                  <a:gd name="connsiteY8" fmla="*/ 321 h 51957"/>
                  <a:gd name="connsiteX9" fmla="*/ 39148 w 44579"/>
                  <a:gd name="connsiteY9" fmla="*/ 8190 h 51957"/>
                  <a:gd name="connsiteX10" fmla="*/ 44337 w 44579"/>
                  <a:gd name="connsiteY10" fmla="*/ 17092 h 51957"/>
                  <a:gd name="connsiteX11" fmla="*/ 44321 w 44579"/>
                  <a:gd name="connsiteY11" fmla="*/ 17151 h 51957"/>
                  <a:gd name="connsiteX12" fmla="*/ 36453 w 44579"/>
                  <a:gd name="connsiteY12" fmla="*/ 46513 h 51957"/>
                  <a:gd name="connsiteX13" fmla="*/ 29458 w 44579"/>
                  <a:gd name="connsiteY13" fmla="*/ 51904 h 5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579" h="51957">
                    <a:moveTo>
                      <a:pt x="29458" y="51904"/>
                    </a:moveTo>
                    <a:cubicBezTo>
                      <a:pt x="28829" y="51976"/>
                      <a:pt x="28194" y="51976"/>
                      <a:pt x="27564" y="51904"/>
                    </a:cubicBezTo>
                    <a:cubicBezTo>
                      <a:pt x="23673" y="50879"/>
                      <a:pt x="21350" y="46894"/>
                      <a:pt x="22375" y="43003"/>
                    </a:cubicBezTo>
                    <a:cubicBezTo>
                      <a:pt x="22380" y="42983"/>
                      <a:pt x="22386" y="42962"/>
                      <a:pt x="22391" y="42943"/>
                    </a:cubicBezTo>
                    <a:lnTo>
                      <a:pt x="28365" y="20430"/>
                    </a:lnTo>
                    <a:lnTo>
                      <a:pt x="5634" y="14383"/>
                    </a:lnTo>
                    <a:cubicBezTo>
                      <a:pt x="1715" y="13470"/>
                      <a:pt x="-721" y="9553"/>
                      <a:pt x="192" y="5634"/>
                    </a:cubicBezTo>
                    <a:cubicBezTo>
                      <a:pt x="1105" y="1715"/>
                      <a:pt x="5021" y="-721"/>
                      <a:pt x="8940" y="192"/>
                    </a:cubicBezTo>
                    <a:cubicBezTo>
                      <a:pt x="9103" y="230"/>
                      <a:pt x="9263" y="273"/>
                      <a:pt x="9423" y="321"/>
                    </a:cubicBezTo>
                    <a:lnTo>
                      <a:pt x="39148" y="8190"/>
                    </a:lnTo>
                    <a:cubicBezTo>
                      <a:pt x="43040" y="9215"/>
                      <a:pt x="45362" y="13200"/>
                      <a:pt x="44337" y="17092"/>
                    </a:cubicBezTo>
                    <a:cubicBezTo>
                      <a:pt x="44332" y="17111"/>
                      <a:pt x="44326" y="17132"/>
                      <a:pt x="44321" y="17151"/>
                    </a:cubicBezTo>
                    <a:lnTo>
                      <a:pt x="36453" y="46513"/>
                    </a:lnTo>
                    <a:cubicBezTo>
                      <a:pt x="35600" y="49679"/>
                      <a:pt x="32738" y="51886"/>
                      <a:pt x="29458" y="519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Полилиния: фигура 119">
                <a:extLst>
                  <a:ext uri="{FF2B5EF4-FFF2-40B4-BE49-F238E27FC236}">
                    <a16:creationId xmlns:a16="http://schemas.microsoft.com/office/drawing/2014/main" id="{BCDD3A6A-2FAA-4B5B-A7D8-2B658821FED7}"/>
                  </a:ext>
                </a:extLst>
              </p:cNvPr>
              <p:cNvSpPr/>
              <p:nvPr/>
            </p:nvSpPr>
            <p:spPr>
              <a:xfrm>
                <a:off x="3624150" y="4277634"/>
                <a:ext cx="298238" cy="179295"/>
              </a:xfrm>
              <a:custGeom>
                <a:avLst/>
                <a:gdLst>
                  <a:gd name="connsiteX0" fmla="*/ 7339 w 298238"/>
                  <a:gd name="connsiteY0" fmla="*/ 179282 h 179295"/>
                  <a:gd name="connsiteX1" fmla="*/ 1001 w 298238"/>
                  <a:gd name="connsiteY1" fmla="*/ 175712 h 179295"/>
                  <a:gd name="connsiteX2" fmla="*/ 3603 w 298238"/>
                  <a:gd name="connsiteY2" fmla="*/ 165743 h 179295"/>
                  <a:gd name="connsiteX3" fmla="*/ 3624 w 298238"/>
                  <a:gd name="connsiteY3" fmla="*/ 165731 h 179295"/>
                  <a:gd name="connsiteX4" fmla="*/ 287257 w 298238"/>
                  <a:gd name="connsiteY4" fmla="*/ 1001 h 179295"/>
                  <a:gd name="connsiteX5" fmla="*/ 297226 w 298238"/>
                  <a:gd name="connsiteY5" fmla="*/ 3603 h 179295"/>
                  <a:gd name="connsiteX6" fmla="*/ 297238 w 298238"/>
                  <a:gd name="connsiteY6" fmla="*/ 3624 h 179295"/>
                  <a:gd name="connsiteX7" fmla="*/ 294636 w 298238"/>
                  <a:gd name="connsiteY7" fmla="*/ 13593 h 179295"/>
                  <a:gd name="connsiteX8" fmla="*/ 294615 w 298238"/>
                  <a:gd name="connsiteY8" fmla="*/ 13605 h 179295"/>
                  <a:gd name="connsiteX9" fmla="*/ 10982 w 298238"/>
                  <a:gd name="connsiteY9" fmla="*/ 178554 h 179295"/>
                  <a:gd name="connsiteX10" fmla="*/ 7339 w 298238"/>
                  <a:gd name="connsiteY10" fmla="*/ 179282 h 179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8238" h="179295">
                    <a:moveTo>
                      <a:pt x="7339" y="179282"/>
                    </a:moveTo>
                    <a:cubicBezTo>
                      <a:pt x="4741" y="179308"/>
                      <a:pt x="2326" y="177948"/>
                      <a:pt x="1001" y="175712"/>
                    </a:cubicBezTo>
                    <a:cubicBezTo>
                      <a:pt x="-1033" y="172241"/>
                      <a:pt x="132" y="167777"/>
                      <a:pt x="3603" y="165743"/>
                    </a:cubicBezTo>
                    <a:cubicBezTo>
                      <a:pt x="3610" y="165739"/>
                      <a:pt x="3617" y="165734"/>
                      <a:pt x="3624" y="165731"/>
                    </a:cubicBezTo>
                    <a:lnTo>
                      <a:pt x="287257" y="1001"/>
                    </a:lnTo>
                    <a:cubicBezTo>
                      <a:pt x="290728" y="-1033"/>
                      <a:pt x="295191" y="132"/>
                      <a:pt x="297226" y="3603"/>
                    </a:cubicBezTo>
                    <a:cubicBezTo>
                      <a:pt x="297230" y="3610"/>
                      <a:pt x="297234" y="3617"/>
                      <a:pt x="297238" y="3624"/>
                    </a:cubicBezTo>
                    <a:cubicBezTo>
                      <a:pt x="299272" y="7095"/>
                      <a:pt x="298107" y="11559"/>
                      <a:pt x="294636" y="13593"/>
                    </a:cubicBezTo>
                    <a:cubicBezTo>
                      <a:pt x="294629" y="13597"/>
                      <a:pt x="294622" y="13601"/>
                      <a:pt x="294615" y="13605"/>
                    </a:cubicBezTo>
                    <a:lnTo>
                      <a:pt x="10982" y="178554"/>
                    </a:lnTo>
                    <a:cubicBezTo>
                      <a:pt x="9852" y="179107"/>
                      <a:pt x="8596" y="179358"/>
                      <a:pt x="7339" y="1792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Полилиния: фигура 120">
                <a:extLst>
                  <a:ext uri="{FF2B5EF4-FFF2-40B4-BE49-F238E27FC236}">
                    <a16:creationId xmlns:a16="http://schemas.microsoft.com/office/drawing/2014/main" id="{45AB41CF-460D-4C2C-968B-433A3EB18F5E}"/>
                  </a:ext>
                </a:extLst>
              </p:cNvPr>
              <p:cNvSpPr/>
              <p:nvPr/>
            </p:nvSpPr>
            <p:spPr>
              <a:xfrm>
                <a:off x="358049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Полилиния: фигура 121">
                <a:extLst>
                  <a:ext uri="{FF2B5EF4-FFF2-40B4-BE49-F238E27FC236}">
                    <a16:creationId xmlns:a16="http://schemas.microsoft.com/office/drawing/2014/main" id="{48DDFF4F-FE7C-4840-9A6E-0F0A2DC6053D}"/>
                  </a:ext>
                </a:extLst>
              </p:cNvPr>
              <p:cNvSpPr/>
              <p:nvPr/>
            </p:nvSpPr>
            <p:spPr>
              <a:xfrm>
                <a:off x="3624204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Полилиния: фигура 122">
                <a:extLst>
                  <a:ext uri="{FF2B5EF4-FFF2-40B4-BE49-F238E27FC236}">
                    <a16:creationId xmlns:a16="http://schemas.microsoft.com/office/drawing/2014/main" id="{0C868F8A-9073-4CBE-BEE5-5B48CEE912E4}"/>
                  </a:ext>
                </a:extLst>
              </p:cNvPr>
              <p:cNvSpPr/>
              <p:nvPr/>
            </p:nvSpPr>
            <p:spPr>
              <a:xfrm>
                <a:off x="3733490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Полилиния: фигура 123">
                <a:extLst>
                  <a:ext uri="{FF2B5EF4-FFF2-40B4-BE49-F238E27FC236}">
                    <a16:creationId xmlns:a16="http://schemas.microsoft.com/office/drawing/2014/main" id="{762EA5B5-89E9-4404-82AA-DEFB73D6459F}"/>
                  </a:ext>
                </a:extLst>
              </p:cNvPr>
              <p:cNvSpPr/>
              <p:nvPr/>
            </p:nvSpPr>
            <p:spPr>
              <a:xfrm>
                <a:off x="3842775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Полилиния: фигура 124">
                <a:extLst>
                  <a:ext uri="{FF2B5EF4-FFF2-40B4-BE49-F238E27FC236}">
                    <a16:creationId xmlns:a16="http://schemas.microsoft.com/office/drawing/2014/main" id="{C641E7A2-03BB-4223-A94E-7297534B6A6C}"/>
                  </a:ext>
                </a:extLst>
              </p:cNvPr>
              <p:cNvSpPr/>
              <p:nvPr/>
            </p:nvSpPr>
            <p:spPr>
              <a:xfrm>
                <a:off x="358049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1" name="Рисунок 160">
              <a:extLst>
                <a:ext uri="{FF2B5EF4-FFF2-40B4-BE49-F238E27FC236}">
                  <a16:creationId xmlns:a16="http://schemas.microsoft.com/office/drawing/2014/main" id="{3FF0C255-5432-49AA-83C9-56B0D0E7C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490273" y="3650793"/>
              <a:ext cx="609600" cy="609600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64C4181-AC1F-45F0-BF81-A1EB40A0764B}"/>
              </a:ext>
            </a:extLst>
          </p:cNvPr>
          <p:cNvGrpSpPr/>
          <p:nvPr/>
        </p:nvGrpSpPr>
        <p:grpSpPr>
          <a:xfrm>
            <a:off x="2269570" y="1209675"/>
            <a:ext cx="1336904" cy="4857559"/>
            <a:chOff x="1672783" y="1209675"/>
            <a:chExt cx="1336904" cy="4857559"/>
          </a:xfrm>
        </p:grpSpPr>
        <p:sp>
          <p:nvSpPr>
            <p:cNvPr id="366" name="object 9">
              <a:extLst>
                <a:ext uri="{FF2B5EF4-FFF2-40B4-BE49-F238E27FC236}">
                  <a16:creationId xmlns:a16="http://schemas.microsoft.com/office/drawing/2014/main" id="{DE852CDC-1125-4C4B-ABD7-12B21F1C01AC}"/>
                </a:ext>
              </a:extLst>
            </p:cNvPr>
            <p:cNvSpPr txBox="1"/>
            <p:nvPr/>
          </p:nvSpPr>
          <p:spPr>
            <a:xfrm>
              <a:off x="1672783" y="1209675"/>
              <a:ext cx="1336904" cy="474489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</a:pP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Столбики </a:t>
              </a:r>
              <a:br>
                <a:rPr lang="en-US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 </a:t>
              </a: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убывание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(без</a:t>
              </a:r>
              <a:r>
                <a:rPr lang="ru-RU" sz="1000" spc="3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 </a:t>
              </a: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стрелочки)</a:t>
              </a:r>
              <a:endParaRPr lang="ru-RU" sz="1000">
                <a:latin typeface="Cera CY" pitchFamily="2" charset="0"/>
                <a:cs typeface="Bliss Pro Light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6B21C3A4-6EE3-C347-B845-5DCA2181E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036435" y="1722495"/>
              <a:ext cx="609600" cy="60960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FC30CEE1-BE55-3145-881C-617CA25EE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36435" y="2687844"/>
              <a:ext cx="609600" cy="609600"/>
            </a:xfrm>
            <a:prstGeom prst="rect">
              <a:avLst/>
            </a:prstGeom>
          </p:spPr>
        </p:pic>
        <p:grpSp>
          <p:nvGrpSpPr>
            <p:cNvPr id="277" name="Группа 276">
              <a:extLst>
                <a:ext uri="{FF2B5EF4-FFF2-40B4-BE49-F238E27FC236}">
                  <a16:creationId xmlns:a16="http://schemas.microsoft.com/office/drawing/2014/main" id="{56B1ED59-2E34-4B66-A949-A2C35155E704}"/>
                </a:ext>
              </a:extLst>
            </p:cNvPr>
            <p:cNvGrpSpPr/>
            <p:nvPr/>
          </p:nvGrpSpPr>
          <p:grpSpPr>
            <a:xfrm>
              <a:off x="2159092" y="4737599"/>
              <a:ext cx="364285" cy="364285"/>
              <a:chOff x="2156695" y="4267488"/>
              <a:chExt cx="364285" cy="364285"/>
            </a:xfrm>
          </p:grpSpPr>
          <p:sp>
            <p:nvSpPr>
              <p:cNvPr id="30" name="Полилиния: фигура 29">
                <a:extLst>
                  <a:ext uri="{FF2B5EF4-FFF2-40B4-BE49-F238E27FC236}">
                    <a16:creationId xmlns:a16="http://schemas.microsoft.com/office/drawing/2014/main" id="{2C0C1ADA-0FD2-4756-B1E9-8A5A0BD356E2}"/>
                  </a:ext>
                </a:extLst>
              </p:cNvPr>
              <p:cNvSpPr/>
              <p:nvPr/>
            </p:nvSpPr>
            <p:spPr>
              <a:xfrm>
                <a:off x="2156695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Полилиния: фигура 33">
                <a:extLst>
                  <a:ext uri="{FF2B5EF4-FFF2-40B4-BE49-F238E27FC236}">
                    <a16:creationId xmlns:a16="http://schemas.microsoft.com/office/drawing/2014/main" id="{DEA79005-9B3C-4955-B72F-8087816632C3}"/>
                  </a:ext>
                </a:extLst>
              </p:cNvPr>
              <p:cNvSpPr/>
              <p:nvPr/>
            </p:nvSpPr>
            <p:spPr>
              <a:xfrm>
                <a:off x="2418980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id="{E8B74A43-6549-4005-8D9E-5BA306FBB3A9}"/>
                  </a:ext>
                </a:extLst>
              </p:cNvPr>
              <p:cNvSpPr/>
              <p:nvPr/>
            </p:nvSpPr>
            <p:spPr>
              <a:xfrm>
                <a:off x="2309695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Полилиния: фигура 39">
                <a:extLst>
                  <a:ext uri="{FF2B5EF4-FFF2-40B4-BE49-F238E27FC236}">
                    <a16:creationId xmlns:a16="http://schemas.microsoft.com/office/drawing/2014/main" id="{ABB89DB6-9E0D-46A7-85FC-7021C82A0EF6}"/>
                  </a:ext>
                </a:extLst>
              </p:cNvPr>
              <p:cNvSpPr/>
              <p:nvPr/>
            </p:nvSpPr>
            <p:spPr>
              <a:xfrm>
                <a:off x="2200409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Группа 110">
              <a:extLst>
                <a:ext uri="{FF2B5EF4-FFF2-40B4-BE49-F238E27FC236}">
                  <a16:creationId xmlns:a16="http://schemas.microsoft.com/office/drawing/2014/main" id="{ABA295A9-A7C1-4970-B5FD-9A563E524FA7}"/>
                </a:ext>
              </a:extLst>
            </p:cNvPr>
            <p:cNvGrpSpPr/>
            <p:nvPr/>
          </p:nvGrpSpPr>
          <p:grpSpPr>
            <a:xfrm>
              <a:off x="2159092" y="5702949"/>
              <a:ext cx="364285" cy="364285"/>
              <a:chOff x="2156695" y="4267488"/>
              <a:chExt cx="364285" cy="364285"/>
            </a:xfrm>
          </p:grpSpPr>
          <p:sp>
            <p:nvSpPr>
              <p:cNvPr id="113" name="Полилиния: фигура 112">
                <a:extLst>
                  <a:ext uri="{FF2B5EF4-FFF2-40B4-BE49-F238E27FC236}">
                    <a16:creationId xmlns:a16="http://schemas.microsoft.com/office/drawing/2014/main" id="{CD60686C-D0EE-455D-9806-ADD32AF302D1}"/>
                  </a:ext>
                </a:extLst>
              </p:cNvPr>
              <p:cNvSpPr/>
              <p:nvPr/>
            </p:nvSpPr>
            <p:spPr>
              <a:xfrm>
                <a:off x="2156695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Полилиния: фигура 113">
                <a:extLst>
                  <a:ext uri="{FF2B5EF4-FFF2-40B4-BE49-F238E27FC236}">
                    <a16:creationId xmlns:a16="http://schemas.microsoft.com/office/drawing/2014/main" id="{1D0AA046-9E7B-4AEB-B842-963EE3C725C5}"/>
                  </a:ext>
                </a:extLst>
              </p:cNvPr>
              <p:cNvSpPr/>
              <p:nvPr/>
            </p:nvSpPr>
            <p:spPr>
              <a:xfrm>
                <a:off x="2418980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Полилиния: фигура 114">
                <a:extLst>
                  <a:ext uri="{FF2B5EF4-FFF2-40B4-BE49-F238E27FC236}">
                    <a16:creationId xmlns:a16="http://schemas.microsoft.com/office/drawing/2014/main" id="{CF088504-683E-44E5-9D6C-D076819C2C94}"/>
                  </a:ext>
                </a:extLst>
              </p:cNvPr>
              <p:cNvSpPr/>
              <p:nvPr/>
            </p:nvSpPr>
            <p:spPr>
              <a:xfrm>
                <a:off x="2309695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Полилиния: фигура 115">
                <a:extLst>
                  <a:ext uri="{FF2B5EF4-FFF2-40B4-BE49-F238E27FC236}">
                    <a16:creationId xmlns:a16="http://schemas.microsoft.com/office/drawing/2014/main" id="{6AEEC6FB-1B0E-4B93-A524-C9780A8228C6}"/>
                  </a:ext>
                </a:extLst>
              </p:cNvPr>
              <p:cNvSpPr/>
              <p:nvPr/>
            </p:nvSpPr>
            <p:spPr>
              <a:xfrm>
                <a:off x="2200409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2" name="Рисунок 161">
              <a:extLst>
                <a:ext uri="{FF2B5EF4-FFF2-40B4-BE49-F238E27FC236}">
                  <a16:creationId xmlns:a16="http://schemas.microsoft.com/office/drawing/2014/main" id="{E44506A8-329A-4045-BCFF-AB4860E44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36435" y="3650793"/>
              <a:ext cx="609600" cy="609600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8A1CC53-D47A-4F06-A9CD-E2FA8F75A703}"/>
              </a:ext>
            </a:extLst>
          </p:cNvPr>
          <p:cNvGrpSpPr/>
          <p:nvPr/>
        </p:nvGrpSpPr>
        <p:grpSpPr>
          <a:xfrm>
            <a:off x="481045" y="1209675"/>
            <a:ext cx="1332736" cy="4857559"/>
            <a:chOff x="224823" y="1209675"/>
            <a:chExt cx="1332736" cy="4857559"/>
          </a:xfrm>
        </p:grpSpPr>
        <p:sp>
          <p:nvSpPr>
            <p:cNvPr id="314" name="object 9">
              <a:extLst>
                <a:ext uri="{FF2B5EF4-FFF2-40B4-BE49-F238E27FC236}">
                  <a16:creationId xmlns:a16="http://schemas.microsoft.com/office/drawing/2014/main" id="{C21B8B9F-F856-7547-B03B-2DA87526FAF7}"/>
                </a:ext>
              </a:extLst>
            </p:cNvPr>
            <p:cNvSpPr txBox="1"/>
            <p:nvPr/>
          </p:nvSpPr>
          <p:spPr>
            <a:xfrm>
              <a:off x="224823" y="1209675"/>
              <a:ext cx="1332736" cy="474489"/>
            </a:xfrm>
            <a:prstGeom prst="rect">
              <a:avLst/>
            </a:prstGeom>
          </p:spPr>
          <p:txBody>
            <a:bodyPr vert="horz" wrap="non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</a:pP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Столбики</a:t>
              </a:r>
              <a:r>
                <a:rPr lang="en-US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 </a:t>
              </a: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диаграмма</a:t>
              </a:r>
              <a:br>
                <a:rPr lang="en-US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возрастание</a:t>
              </a:r>
              <a:br>
                <a:rPr lang="en-US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</a:br>
              <a:r>
                <a:rPr lang="ru-RU" sz="1000" spc="1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(без</a:t>
              </a:r>
              <a:r>
                <a:rPr lang="ru-RU" sz="1000" spc="5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 </a:t>
              </a:r>
              <a:r>
                <a:rPr lang="ru-RU" sz="1000" spc="20">
                  <a:solidFill>
                    <a:srgbClr val="1D1D1B"/>
                  </a:solidFill>
                  <a:latin typeface="Cera CY" pitchFamily="2" charset="0"/>
                  <a:cs typeface="Bliss Pro Light"/>
                </a:rPr>
                <a:t>стрелочки)</a:t>
              </a:r>
              <a:endParaRPr lang="ru-RU" sz="1000">
                <a:latin typeface="Cera CY" pitchFamily="2" charset="0"/>
                <a:cs typeface="Bliss Pro Light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D95D3B58-D828-5345-BB86-57C001E1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86391" y="1722495"/>
              <a:ext cx="609600" cy="609600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AEDAFC98-6226-F34D-A1F0-C0B7BCEBE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86391" y="2687844"/>
              <a:ext cx="609600" cy="609600"/>
            </a:xfrm>
            <a:prstGeom prst="rect">
              <a:avLst/>
            </a:prstGeom>
          </p:spPr>
        </p:pic>
        <p:grpSp>
          <p:nvGrpSpPr>
            <p:cNvPr id="276" name="Группа 275">
              <a:extLst>
                <a:ext uri="{FF2B5EF4-FFF2-40B4-BE49-F238E27FC236}">
                  <a16:creationId xmlns:a16="http://schemas.microsoft.com/office/drawing/2014/main" id="{877FFC6F-DC95-401D-BBF7-9FA39E0FC6D8}"/>
                </a:ext>
              </a:extLst>
            </p:cNvPr>
            <p:cNvGrpSpPr/>
            <p:nvPr/>
          </p:nvGrpSpPr>
          <p:grpSpPr>
            <a:xfrm>
              <a:off x="709048" y="4737599"/>
              <a:ext cx="364285" cy="364285"/>
              <a:chOff x="732900" y="4267488"/>
              <a:chExt cx="364285" cy="364285"/>
            </a:xfrm>
          </p:grpSpPr>
          <p:sp>
            <p:nvSpPr>
              <p:cNvPr id="6" name="Полилиния: фигура 5">
                <a:extLst>
                  <a:ext uri="{FF2B5EF4-FFF2-40B4-BE49-F238E27FC236}">
                    <a16:creationId xmlns:a16="http://schemas.microsoft.com/office/drawing/2014/main" id="{31E21554-7301-4F2F-9EC1-5706EF8F9604}"/>
                  </a:ext>
                </a:extLst>
              </p:cNvPr>
              <p:cNvSpPr/>
              <p:nvPr/>
            </p:nvSpPr>
            <p:spPr>
              <a:xfrm>
                <a:off x="73290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Полилиния: фигура 7">
                <a:extLst>
                  <a:ext uri="{FF2B5EF4-FFF2-40B4-BE49-F238E27FC236}">
                    <a16:creationId xmlns:a16="http://schemas.microsoft.com/office/drawing/2014/main" id="{66E17CBA-B997-4F8A-9A0D-AA7DABB33D30}"/>
                  </a:ext>
                </a:extLst>
              </p:cNvPr>
              <p:cNvSpPr/>
              <p:nvPr/>
            </p:nvSpPr>
            <p:spPr>
              <a:xfrm>
                <a:off x="776614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Полилиния: фигура 9">
                <a:extLst>
                  <a:ext uri="{FF2B5EF4-FFF2-40B4-BE49-F238E27FC236}">
                    <a16:creationId xmlns:a16="http://schemas.microsoft.com/office/drawing/2014/main" id="{B388B265-F83C-4F4B-8159-8826E278742C}"/>
                  </a:ext>
                </a:extLst>
              </p:cNvPr>
              <p:cNvSpPr/>
              <p:nvPr/>
            </p:nvSpPr>
            <p:spPr>
              <a:xfrm>
                <a:off x="885900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Полилиния: фигура 11">
                <a:extLst>
                  <a:ext uri="{FF2B5EF4-FFF2-40B4-BE49-F238E27FC236}">
                    <a16:creationId xmlns:a16="http://schemas.microsoft.com/office/drawing/2014/main" id="{42FF77F0-B2D3-47AA-B3FE-281CFDC4A11B}"/>
                  </a:ext>
                </a:extLst>
              </p:cNvPr>
              <p:cNvSpPr/>
              <p:nvPr/>
            </p:nvSpPr>
            <p:spPr>
              <a:xfrm>
                <a:off x="995185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Группа 104">
              <a:extLst>
                <a:ext uri="{FF2B5EF4-FFF2-40B4-BE49-F238E27FC236}">
                  <a16:creationId xmlns:a16="http://schemas.microsoft.com/office/drawing/2014/main" id="{52570222-39D7-42C3-9A5B-D7BAF3D68ED8}"/>
                </a:ext>
              </a:extLst>
            </p:cNvPr>
            <p:cNvGrpSpPr/>
            <p:nvPr/>
          </p:nvGrpSpPr>
          <p:grpSpPr>
            <a:xfrm>
              <a:off x="709048" y="5702949"/>
              <a:ext cx="364285" cy="364285"/>
              <a:chOff x="732900" y="4267488"/>
              <a:chExt cx="364285" cy="364285"/>
            </a:xfrm>
          </p:grpSpPr>
          <p:sp>
            <p:nvSpPr>
              <p:cNvPr id="107" name="Полилиния: фигура 106">
                <a:extLst>
                  <a:ext uri="{FF2B5EF4-FFF2-40B4-BE49-F238E27FC236}">
                    <a16:creationId xmlns:a16="http://schemas.microsoft.com/office/drawing/2014/main" id="{7C3BD643-11F5-4A62-9346-C259D3D3AE24}"/>
                  </a:ext>
                </a:extLst>
              </p:cNvPr>
              <p:cNvSpPr/>
              <p:nvPr/>
            </p:nvSpPr>
            <p:spPr>
              <a:xfrm>
                <a:off x="732900" y="4267488"/>
                <a:ext cx="364285" cy="364285"/>
              </a:xfrm>
              <a:custGeom>
                <a:avLst/>
                <a:gdLst>
                  <a:gd name="connsiteX0" fmla="*/ 357000 w 364285"/>
                  <a:gd name="connsiteY0" fmla="*/ 364286 h 364285"/>
                  <a:gd name="connsiteX1" fmla="*/ 21857 w 364285"/>
                  <a:gd name="connsiteY1" fmla="*/ 364286 h 364285"/>
                  <a:gd name="connsiteX2" fmla="*/ 0 w 364285"/>
                  <a:gd name="connsiteY2" fmla="*/ 342429 h 364285"/>
                  <a:gd name="connsiteX3" fmla="*/ 0 w 364285"/>
                  <a:gd name="connsiteY3" fmla="*/ 7286 h 364285"/>
                  <a:gd name="connsiteX4" fmla="*/ 7286 w 364285"/>
                  <a:gd name="connsiteY4" fmla="*/ 0 h 364285"/>
                  <a:gd name="connsiteX5" fmla="*/ 14571 w 364285"/>
                  <a:gd name="connsiteY5" fmla="*/ 7286 h 364285"/>
                  <a:gd name="connsiteX6" fmla="*/ 14571 w 364285"/>
                  <a:gd name="connsiteY6" fmla="*/ 342429 h 364285"/>
                  <a:gd name="connsiteX7" fmla="*/ 21857 w 364285"/>
                  <a:gd name="connsiteY7" fmla="*/ 349714 h 364285"/>
                  <a:gd name="connsiteX8" fmla="*/ 357000 w 364285"/>
                  <a:gd name="connsiteY8" fmla="*/ 349714 h 364285"/>
                  <a:gd name="connsiteX9" fmla="*/ 364286 w 364285"/>
                  <a:gd name="connsiteY9" fmla="*/ 357000 h 364285"/>
                  <a:gd name="connsiteX10" fmla="*/ 357000 w 364285"/>
                  <a:gd name="connsiteY10" fmla="*/ 364286 h 364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285" h="364285">
                    <a:moveTo>
                      <a:pt x="357000" y="364286"/>
                    </a:moveTo>
                    <a:lnTo>
                      <a:pt x="21857" y="364286"/>
                    </a:lnTo>
                    <a:cubicBezTo>
                      <a:pt x="9785" y="364286"/>
                      <a:pt x="0" y="354500"/>
                      <a:pt x="0" y="342429"/>
                    </a:cubicBezTo>
                    <a:lnTo>
                      <a:pt x="0" y="7286"/>
                    </a:lnTo>
                    <a:cubicBezTo>
                      <a:pt x="0" y="3262"/>
                      <a:pt x="3262" y="0"/>
                      <a:pt x="7286" y="0"/>
                    </a:cubicBezTo>
                    <a:cubicBezTo>
                      <a:pt x="11310" y="0"/>
                      <a:pt x="14571" y="3262"/>
                      <a:pt x="14571" y="7286"/>
                    </a:cubicBezTo>
                    <a:lnTo>
                      <a:pt x="14571" y="342429"/>
                    </a:lnTo>
                    <a:cubicBezTo>
                      <a:pt x="14571" y="346452"/>
                      <a:pt x="17833" y="349714"/>
                      <a:pt x="21857" y="349714"/>
                    </a:cubicBezTo>
                    <a:lnTo>
                      <a:pt x="357000" y="349714"/>
                    </a:lnTo>
                    <a:cubicBezTo>
                      <a:pt x="361024" y="349714"/>
                      <a:pt x="364286" y="352976"/>
                      <a:pt x="364286" y="357000"/>
                    </a:cubicBezTo>
                    <a:cubicBezTo>
                      <a:pt x="364286" y="361024"/>
                      <a:pt x="361024" y="364286"/>
                      <a:pt x="357000" y="364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Полилиния: фигура 107">
                <a:extLst>
                  <a:ext uri="{FF2B5EF4-FFF2-40B4-BE49-F238E27FC236}">
                    <a16:creationId xmlns:a16="http://schemas.microsoft.com/office/drawing/2014/main" id="{E1D00599-6983-417C-A539-6305ECCD1C6C}"/>
                  </a:ext>
                </a:extLst>
              </p:cNvPr>
              <p:cNvSpPr/>
              <p:nvPr/>
            </p:nvSpPr>
            <p:spPr>
              <a:xfrm>
                <a:off x="776614" y="4486496"/>
                <a:ext cx="80142" cy="145277"/>
              </a:xfrm>
              <a:custGeom>
                <a:avLst/>
                <a:gdLst>
                  <a:gd name="connsiteX0" fmla="*/ 72857 w 80142"/>
                  <a:gd name="connsiteY0" fmla="*/ 145277 h 145277"/>
                  <a:gd name="connsiteX1" fmla="*/ 65571 w 80142"/>
                  <a:gd name="connsiteY1" fmla="*/ 137991 h 145277"/>
                  <a:gd name="connsiteX2" fmla="*/ 65571 w 80142"/>
                  <a:gd name="connsiteY2" fmla="*/ 21857 h 145277"/>
                  <a:gd name="connsiteX3" fmla="*/ 58286 w 80142"/>
                  <a:gd name="connsiteY3" fmla="*/ 14571 h 145277"/>
                  <a:gd name="connsiteX4" fmla="*/ 21857 w 80142"/>
                  <a:gd name="connsiteY4" fmla="*/ 14571 h 145277"/>
                  <a:gd name="connsiteX5" fmla="*/ 14571 w 80142"/>
                  <a:gd name="connsiteY5" fmla="*/ 21857 h 145277"/>
                  <a:gd name="connsiteX6" fmla="*/ 14571 w 80142"/>
                  <a:gd name="connsiteY6" fmla="*/ 137991 h 145277"/>
                  <a:gd name="connsiteX7" fmla="*/ 7286 w 80142"/>
                  <a:gd name="connsiteY7" fmla="*/ 145277 h 145277"/>
                  <a:gd name="connsiteX8" fmla="*/ 0 w 80142"/>
                  <a:gd name="connsiteY8" fmla="*/ 137991 h 145277"/>
                  <a:gd name="connsiteX9" fmla="*/ 0 w 80142"/>
                  <a:gd name="connsiteY9" fmla="*/ 21857 h 145277"/>
                  <a:gd name="connsiteX10" fmla="*/ 21857 w 80142"/>
                  <a:gd name="connsiteY10" fmla="*/ 0 h 145277"/>
                  <a:gd name="connsiteX11" fmla="*/ 58286 w 80142"/>
                  <a:gd name="connsiteY11" fmla="*/ 0 h 145277"/>
                  <a:gd name="connsiteX12" fmla="*/ 80143 w 80142"/>
                  <a:gd name="connsiteY12" fmla="*/ 21857 h 145277"/>
                  <a:gd name="connsiteX13" fmla="*/ 80143 w 80142"/>
                  <a:gd name="connsiteY13" fmla="*/ 137991 h 145277"/>
                  <a:gd name="connsiteX14" fmla="*/ 72857 w 80142"/>
                  <a:gd name="connsiteY14" fmla="*/ 145277 h 14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45277">
                    <a:moveTo>
                      <a:pt x="72857" y="145277"/>
                    </a:moveTo>
                    <a:cubicBezTo>
                      <a:pt x="68833" y="145277"/>
                      <a:pt x="65571" y="142015"/>
                      <a:pt x="65571" y="137991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37991"/>
                    </a:lnTo>
                    <a:cubicBezTo>
                      <a:pt x="14571" y="142015"/>
                      <a:pt x="11310" y="145277"/>
                      <a:pt x="7286" y="145277"/>
                    </a:cubicBezTo>
                    <a:cubicBezTo>
                      <a:pt x="3262" y="145277"/>
                      <a:pt x="0" y="142015"/>
                      <a:pt x="0" y="137991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37991"/>
                    </a:lnTo>
                    <a:cubicBezTo>
                      <a:pt x="80143" y="142015"/>
                      <a:pt x="76881" y="145277"/>
                      <a:pt x="72857" y="1452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Полилиния: фигура 108">
                <a:extLst>
                  <a:ext uri="{FF2B5EF4-FFF2-40B4-BE49-F238E27FC236}">
                    <a16:creationId xmlns:a16="http://schemas.microsoft.com/office/drawing/2014/main" id="{FA4CEE25-BC8C-4A23-84CD-6E880860F0D5}"/>
                  </a:ext>
                </a:extLst>
              </p:cNvPr>
              <p:cNvSpPr/>
              <p:nvPr/>
            </p:nvSpPr>
            <p:spPr>
              <a:xfrm>
                <a:off x="885900" y="4435423"/>
                <a:ext cx="80142" cy="196350"/>
              </a:xfrm>
              <a:custGeom>
                <a:avLst/>
                <a:gdLst>
                  <a:gd name="connsiteX0" fmla="*/ 72857 w 80142"/>
                  <a:gd name="connsiteY0" fmla="*/ 196350 h 196350"/>
                  <a:gd name="connsiteX1" fmla="*/ 65571 w 80142"/>
                  <a:gd name="connsiteY1" fmla="*/ 189064 h 196350"/>
                  <a:gd name="connsiteX2" fmla="*/ 65571 w 80142"/>
                  <a:gd name="connsiteY2" fmla="*/ 21857 h 196350"/>
                  <a:gd name="connsiteX3" fmla="*/ 58286 w 80142"/>
                  <a:gd name="connsiteY3" fmla="*/ 14571 h 196350"/>
                  <a:gd name="connsiteX4" fmla="*/ 21857 w 80142"/>
                  <a:gd name="connsiteY4" fmla="*/ 14571 h 196350"/>
                  <a:gd name="connsiteX5" fmla="*/ 14571 w 80142"/>
                  <a:gd name="connsiteY5" fmla="*/ 21857 h 196350"/>
                  <a:gd name="connsiteX6" fmla="*/ 14571 w 80142"/>
                  <a:gd name="connsiteY6" fmla="*/ 189064 h 196350"/>
                  <a:gd name="connsiteX7" fmla="*/ 7286 w 80142"/>
                  <a:gd name="connsiteY7" fmla="*/ 196350 h 196350"/>
                  <a:gd name="connsiteX8" fmla="*/ 0 w 80142"/>
                  <a:gd name="connsiteY8" fmla="*/ 189064 h 196350"/>
                  <a:gd name="connsiteX9" fmla="*/ 0 w 80142"/>
                  <a:gd name="connsiteY9" fmla="*/ 21857 h 196350"/>
                  <a:gd name="connsiteX10" fmla="*/ 21857 w 80142"/>
                  <a:gd name="connsiteY10" fmla="*/ 0 h 196350"/>
                  <a:gd name="connsiteX11" fmla="*/ 58286 w 80142"/>
                  <a:gd name="connsiteY11" fmla="*/ 0 h 196350"/>
                  <a:gd name="connsiteX12" fmla="*/ 80143 w 80142"/>
                  <a:gd name="connsiteY12" fmla="*/ 21857 h 196350"/>
                  <a:gd name="connsiteX13" fmla="*/ 80143 w 80142"/>
                  <a:gd name="connsiteY13" fmla="*/ 189064 h 196350"/>
                  <a:gd name="connsiteX14" fmla="*/ 72857 w 80142"/>
                  <a:gd name="connsiteY14" fmla="*/ 196350 h 19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196350">
                    <a:moveTo>
                      <a:pt x="72857" y="196350"/>
                    </a:moveTo>
                    <a:cubicBezTo>
                      <a:pt x="68833" y="196350"/>
                      <a:pt x="65571" y="193088"/>
                      <a:pt x="65571" y="18906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189064"/>
                    </a:lnTo>
                    <a:cubicBezTo>
                      <a:pt x="14571" y="193088"/>
                      <a:pt x="11310" y="196350"/>
                      <a:pt x="7286" y="196350"/>
                    </a:cubicBezTo>
                    <a:cubicBezTo>
                      <a:pt x="3262" y="196350"/>
                      <a:pt x="0" y="193088"/>
                      <a:pt x="0" y="18906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189064"/>
                    </a:lnTo>
                    <a:cubicBezTo>
                      <a:pt x="80143" y="193088"/>
                      <a:pt x="76881" y="196350"/>
                      <a:pt x="72857" y="196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Полилиния: фигура 109">
                <a:extLst>
                  <a:ext uri="{FF2B5EF4-FFF2-40B4-BE49-F238E27FC236}">
                    <a16:creationId xmlns:a16="http://schemas.microsoft.com/office/drawing/2014/main" id="{75C71237-02B7-48B2-8038-EEE99E178BC7}"/>
                  </a:ext>
                </a:extLst>
              </p:cNvPr>
              <p:cNvSpPr/>
              <p:nvPr/>
            </p:nvSpPr>
            <p:spPr>
              <a:xfrm>
                <a:off x="995185" y="4376773"/>
                <a:ext cx="80142" cy="255000"/>
              </a:xfrm>
              <a:custGeom>
                <a:avLst/>
                <a:gdLst>
                  <a:gd name="connsiteX0" fmla="*/ 72857 w 80142"/>
                  <a:gd name="connsiteY0" fmla="*/ 255000 h 255000"/>
                  <a:gd name="connsiteX1" fmla="*/ 65571 w 80142"/>
                  <a:gd name="connsiteY1" fmla="*/ 247714 h 255000"/>
                  <a:gd name="connsiteX2" fmla="*/ 65571 w 80142"/>
                  <a:gd name="connsiteY2" fmla="*/ 21857 h 255000"/>
                  <a:gd name="connsiteX3" fmla="*/ 58286 w 80142"/>
                  <a:gd name="connsiteY3" fmla="*/ 14571 h 255000"/>
                  <a:gd name="connsiteX4" fmla="*/ 21857 w 80142"/>
                  <a:gd name="connsiteY4" fmla="*/ 14571 h 255000"/>
                  <a:gd name="connsiteX5" fmla="*/ 14571 w 80142"/>
                  <a:gd name="connsiteY5" fmla="*/ 21857 h 255000"/>
                  <a:gd name="connsiteX6" fmla="*/ 14571 w 80142"/>
                  <a:gd name="connsiteY6" fmla="*/ 247714 h 255000"/>
                  <a:gd name="connsiteX7" fmla="*/ 7286 w 80142"/>
                  <a:gd name="connsiteY7" fmla="*/ 255000 h 255000"/>
                  <a:gd name="connsiteX8" fmla="*/ 0 w 80142"/>
                  <a:gd name="connsiteY8" fmla="*/ 247714 h 255000"/>
                  <a:gd name="connsiteX9" fmla="*/ 0 w 80142"/>
                  <a:gd name="connsiteY9" fmla="*/ 21857 h 255000"/>
                  <a:gd name="connsiteX10" fmla="*/ 21857 w 80142"/>
                  <a:gd name="connsiteY10" fmla="*/ 0 h 255000"/>
                  <a:gd name="connsiteX11" fmla="*/ 58286 w 80142"/>
                  <a:gd name="connsiteY11" fmla="*/ 0 h 255000"/>
                  <a:gd name="connsiteX12" fmla="*/ 80143 w 80142"/>
                  <a:gd name="connsiteY12" fmla="*/ 21857 h 255000"/>
                  <a:gd name="connsiteX13" fmla="*/ 80143 w 80142"/>
                  <a:gd name="connsiteY13" fmla="*/ 247714 h 255000"/>
                  <a:gd name="connsiteX14" fmla="*/ 72857 w 80142"/>
                  <a:gd name="connsiteY14" fmla="*/ 255000 h 25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142" h="255000">
                    <a:moveTo>
                      <a:pt x="72857" y="255000"/>
                    </a:moveTo>
                    <a:cubicBezTo>
                      <a:pt x="68833" y="255000"/>
                      <a:pt x="65571" y="251738"/>
                      <a:pt x="65571" y="247714"/>
                    </a:cubicBezTo>
                    <a:lnTo>
                      <a:pt x="65571" y="21857"/>
                    </a:lnTo>
                    <a:cubicBezTo>
                      <a:pt x="65571" y="17833"/>
                      <a:pt x="62310" y="14571"/>
                      <a:pt x="58286" y="14571"/>
                    </a:cubicBezTo>
                    <a:lnTo>
                      <a:pt x="21857" y="14571"/>
                    </a:lnTo>
                    <a:cubicBezTo>
                      <a:pt x="17833" y="14571"/>
                      <a:pt x="14571" y="17833"/>
                      <a:pt x="14571" y="21857"/>
                    </a:cubicBezTo>
                    <a:lnTo>
                      <a:pt x="14571" y="247714"/>
                    </a:lnTo>
                    <a:cubicBezTo>
                      <a:pt x="14571" y="251738"/>
                      <a:pt x="11310" y="255000"/>
                      <a:pt x="7286" y="255000"/>
                    </a:cubicBezTo>
                    <a:cubicBezTo>
                      <a:pt x="3262" y="255000"/>
                      <a:pt x="0" y="251738"/>
                      <a:pt x="0" y="247714"/>
                    </a:cubicBezTo>
                    <a:lnTo>
                      <a:pt x="0" y="21857"/>
                    </a:lnTo>
                    <a:cubicBezTo>
                      <a:pt x="0" y="9785"/>
                      <a:pt x="9785" y="0"/>
                      <a:pt x="21857" y="0"/>
                    </a:cubicBezTo>
                    <a:lnTo>
                      <a:pt x="58286" y="0"/>
                    </a:lnTo>
                    <a:cubicBezTo>
                      <a:pt x="70357" y="0"/>
                      <a:pt x="80143" y="9785"/>
                      <a:pt x="80143" y="21857"/>
                    </a:cubicBezTo>
                    <a:lnTo>
                      <a:pt x="80143" y="247714"/>
                    </a:lnTo>
                    <a:cubicBezTo>
                      <a:pt x="80143" y="251738"/>
                      <a:pt x="76881" y="255000"/>
                      <a:pt x="72857" y="255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63" name="Рисунок 162">
              <a:extLst>
                <a:ext uri="{FF2B5EF4-FFF2-40B4-BE49-F238E27FC236}">
                  <a16:creationId xmlns:a16="http://schemas.microsoft.com/office/drawing/2014/main" id="{D60B5C8B-DDA3-4567-80E1-DB49D067C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86391" y="3650793"/>
              <a:ext cx="609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99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41">
      <a:dk1>
        <a:sysClr val="windowText" lastClr="000000"/>
      </a:dk1>
      <a:lt1>
        <a:sysClr val="window" lastClr="FFFFFF"/>
      </a:lt1>
      <a:dk2>
        <a:srgbClr val="696E82"/>
      </a:dk2>
      <a:lt2>
        <a:srgbClr val="EEECE1"/>
      </a:lt2>
      <a:accent1>
        <a:srgbClr val="2355D7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976</Words>
  <Application>Microsoft Macintosh PowerPoint</Application>
  <PresentationFormat>Широкоэкранный</PresentationFormat>
  <Paragraphs>540</Paragraphs>
  <Slides>61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4" baseType="lpstr">
      <vt:lpstr>Cera CY</vt:lpstr>
      <vt:lpstr>Calibri</vt:lpstr>
      <vt:lpstr>Office Theme</vt:lpstr>
      <vt:lpstr>Презентация PowerPoint</vt:lpstr>
      <vt:lpstr>Содержание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ФИРМЕННЫЕ ИКОНКИ</dc:title>
  <dc:creator>Кирилл Маслов</dc:creator>
  <cp:lastModifiedBy>Microsoft Office User</cp:lastModifiedBy>
  <cp:revision>7</cp:revision>
  <dcterms:created xsi:type="dcterms:W3CDTF">2020-07-10T10:24:33Z</dcterms:created>
  <dcterms:modified xsi:type="dcterms:W3CDTF">2024-05-07T09:56:17Z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2020-07-10T00:00:00Z</vt:filetime>
  </property>
  <property fmtid="{D5CDD505-2E9C-101B-9397-08002B2CF9AE}" pid="3" name="Creator">
    <vt:lpwstr>Adobe InDesign 14.0 (Windows)</vt:lpwstr>
  </property>
  <property fmtid="{D5CDD505-2E9C-101B-9397-08002B2CF9AE}" pid="4" name="LastSaved">
    <vt:filetime>2020-07-10T00:00:00Z</vt:filetime>
  </property>
</Properties>
</file>